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0387" autoAdjust="0"/>
  </p:normalViewPr>
  <p:slideViewPr>
    <p:cSldViewPr snapToGrid="0">
      <p:cViewPr varScale="1">
        <p:scale>
          <a:sx n="57" d="100"/>
          <a:sy n="57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444-1C6B-4627-98FD-BA603487AE4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6F360B5-DFDF-405F-A235-8AD85E2F4247}"/>
              </a:ext>
            </a:extLst>
          </p:cNvPr>
          <p:cNvSpPr/>
          <p:nvPr/>
        </p:nvSpPr>
        <p:spPr>
          <a:xfrm>
            <a:off x="1661147" y="5002517"/>
            <a:ext cx="6130239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FA2FB-AD62-4D27-B013-9C745FFA327A}"/>
              </a:ext>
            </a:extLst>
          </p:cNvPr>
          <p:cNvSpPr/>
          <p:nvPr/>
        </p:nvSpPr>
        <p:spPr>
          <a:xfrm>
            <a:off x="4171097" y="617168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35C1-FB6F-4F45-8674-919AEA5A67E1}"/>
              </a:ext>
            </a:extLst>
          </p:cNvPr>
          <p:cNvSpPr/>
          <p:nvPr/>
        </p:nvSpPr>
        <p:spPr>
          <a:xfrm>
            <a:off x="11965017" y="711581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Raspberry Pi 3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94FC-1E49-453A-89DE-DE39EFDD5F23}"/>
              </a:ext>
            </a:extLst>
          </p:cNvPr>
          <p:cNvSpPr/>
          <p:nvPr/>
        </p:nvSpPr>
        <p:spPr>
          <a:xfrm>
            <a:off x="4171088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Pump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68F60-6C8E-4ACF-9073-A2D1DBB09CD7}"/>
              </a:ext>
            </a:extLst>
          </p:cNvPr>
          <p:cNvSpPr/>
          <p:nvPr/>
        </p:nvSpPr>
        <p:spPr>
          <a:xfrm>
            <a:off x="5103263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Fan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8AE5A-5AD5-4197-A0C9-F0BD6E182006}"/>
              </a:ext>
            </a:extLst>
          </p:cNvPr>
          <p:cNvSpPr/>
          <p:nvPr/>
        </p:nvSpPr>
        <p:spPr>
          <a:xfrm>
            <a:off x="3820951" y="5207911"/>
            <a:ext cx="932166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AM2315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DFB18-167F-427B-962D-5E5088558D67}"/>
              </a:ext>
            </a:extLst>
          </p:cNvPr>
          <p:cNvCxnSpPr/>
          <p:nvPr/>
        </p:nvCxnSpPr>
        <p:spPr>
          <a:xfrm>
            <a:off x="4589784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53ACA-E8D4-42CF-81B7-F661D00A7E26}"/>
              </a:ext>
            </a:extLst>
          </p:cNvPr>
          <p:cNvCxnSpPr/>
          <p:nvPr/>
        </p:nvCxnSpPr>
        <p:spPr>
          <a:xfrm>
            <a:off x="5506160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B08D3-7AFE-425E-8807-76977DCD7D7D}"/>
              </a:ext>
            </a:extLst>
          </p:cNvPr>
          <p:cNvSpPr/>
          <p:nvPr/>
        </p:nvSpPr>
        <p:spPr>
          <a:xfrm>
            <a:off x="6406101" y="6171687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LCD Display I2C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6B52-5BF7-4AFF-8F5A-E82372A54C42}"/>
              </a:ext>
            </a:extLst>
          </p:cNvPr>
          <p:cNvSpPr/>
          <p:nvPr/>
        </p:nvSpPr>
        <p:spPr>
          <a:xfrm>
            <a:off x="1844603" y="6057143"/>
            <a:ext cx="1204719" cy="87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2899F8-CC26-4C82-9ABC-0090F0ED10A5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3049323" y="6495579"/>
            <a:ext cx="1121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A21FA-4E97-4DF9-8F48-4A73F7A11653}"/>
              </a:ext>
            </a:extLst>
          </p:cNvPr>
          <p:cNvSpPr/>
          <p:nvPr/>
        </p:nvSpPr>
        <p:spPr>
          <a:xfrm>
            <a:off x="4171088" y="713546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Relay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6C3C9F-616B-48E7-9E21-77435D2E808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5012414" y="6819473"/>
            <a:ext cx="1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DDE2B4-FF53-4AED-8445-7E008C3F997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5853755" y="6495582"/>
            <a:ext cx="552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78B75-8BE8-447E-B12A-DB00B79FEF3E}"/>
              </a:ext>
            </a:extLst>
          </p:cNvPr>
          <p:cNvSpPr/>
          <p:nvPr/>
        </p:nvSpPr>
        <p:spPr>
          <a:xfrm>
            <a:off x="9260839" y="711581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8EA00-0A57-41F1-BAFD-4655253F1DAF}"/>
              </a:ext>
            </a:extLst>
          </p:cNvPr>
          <p:cNvSpPr txBox="1"/>
          <p:nvPr/>
        </p:nvSpPr>
        <p:spPr>
          <a:xfrm>
            <a:off x="1658970" y="5004879"/>
            <a:ext cx="1951240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Mushroom Farm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82F33-F1FC-4CE6-BAE6-CCC584DAA95B}"/>
              </a:ext>
            </a:extLst>
          </p:cNvPr>
          <p:cNvSpPr/>
          <p:nvPr/>
        </p:nvSpPr>
        <p:spPr>
          <a:xfrm>
            <a:off x="10686217" y="6123911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Access Point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100AC2-8083-4765-8B16-89A76BADF453}"/>
              </a:ext>
            </a:extLst>
          </p:cNvPr>
          <p:cNvCxnSpPr>
            <a:cxnSpLocks/>
            <a:stCxn id="54" idx="0"/>
            <a:endCxn id="10" idx="1"/>
          </p:cNvCxnSpPr>
          <p:nvPr/>
        </p:nvCxnSpPr>
        <p:spPr>
          <a:xfrm rot="5400000" flipH="1" flipV="1">
            <a:off x="10060185" y="6489786"/>
            <a:ext cx="668014" cy="5840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5799F3-CFAB-478B-AA0C-60F88235D16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12253603" y="6563074"/>
            <a:ext cx="668014" cy="437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04B5D-4B40-4109-BAE8-AC447802E7EF}"/>
              </a:ext>
            </a:extLst>
          </p:cNvPr>
          <p:cNvSpPr/>
          <p:nvPr/>
        </p:nvSpPr>
        <p:spPr>
          <a:xfrm>
            <a:off x="10274887" y="8300036"/>
            <a:ext cx="115169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D9E0C-F71A-4C36-90AD-3850C428F446}"/>
              </a:ext>
            </a:extLst>
          </p:cNvPr>
          <p:cNvSpPr/>
          <p:nvPr/>
        </p:nvSpPr>
        <p:spPr>
          <a:xfrm>
            <a:off x="12368874" y="8291999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Database</a:t>
            </a:r>
          </a:p>
          <a:p>
            <a:pPr algn="ctr"/>
            <a:r>
              <a:rPr lang="en-US" sz="1524" dirty="0"/>
              <a:t>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FD1C6-9605-4A57-8AB0-6D8F1E281A29}"/>
              </a:ext>
            </a:extLst>
          </p:cNvPr>
          <p:cNvSpPr/>
          <p:nvPr/>
        </p:nvSpPr>
        <p:spPr>
          <a:xfrm>
            <a:off x="11690697" y="5002517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Notify 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673B0-9FEF-4A49-A31A-BA067C885F29}"/>
              </a:ext>
            </a:extLst>
          </p:cNvPr>
          <p:cNvSpPr/>
          <p:nvPr/>
        </p:nvSpPr>
        <p:spPr>
          <a:xfrm>
            <a:off x="10152822" y="5002517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 err="1"/>
              <a:t>ngrok</a:t>
            </a:r>
            <a:endParaRPr lang="en-US" sz="152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5ED32-6C7B-43D9-ABA6-A7F28D4AF071}"/>
              </a:ext>
            </a:extLst>
          </p:cNvPr>
          <p:cNvSpPr/>
          <p:nvPr/>
        </p:nvSpPr>
        <p:spPr>
          <a:xfrm>
            <a:off x="8871839" y="8300036"/>
            <a:ext cx="1204719" cy="652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0D6504-9F09-4A96-B476-41504ECAFCFC}"/>
              </a:ext>
            </a:extLst>
          </p:cNvPr>
          <p:cNvCxnSpPr>
            <a:cxnSpLocks/>
          </p:cNvCxnSpPr>
          <p:nvPr/>
        </p:nvCxnSpPr>
        <p:spPr>
          <a:xfrm>
            <a:off x="9535158" y="7763601"/>
            <a:ext cx="1" cy="536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B056AC-6211-4AC6-B8F4-75BA3E9E7D9E}"/>
              </a:ext>
            </a:extLst>
          </p:cNvPr>
          <p:cNvCxnSpPr/>
          <p:nvPr/>
        </p:nvCxnSpPr>
        <p:spPr>
          <a:xfrm>
            <a:off x="10709410" y="7763601"/>
            <a:ext cx="1" cy="5364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FAC840-706E-4B3F-AA02-A22372A03E19}"/>
              </a:ext>
            </a:extLst>
          </p:cNvPr>
          <p:cNvCxnSpPr/>
          <p:nvPr/>
        </p:nvCxnSpPr>
        <p:spPr>
          <a:xfrm>
            <a:off x="12832921" y="7763601"/>
            <a:ext cx="1" cy="5364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B757E0-6B94-48DA-B3AC-93342AD92CB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791386" y="7439709"/>
            <a:ext cx="1469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D26AB3-9F72-4A1E-9AD0-5678E988A319}"/>
              </a:ext>
            </a:extLst>
          </p:cNvPr>
          <p:cNvSpPr txBox="1"/>
          <p:nvPr/>
        </p:nvSpPr>
        <p:spPr>
          <a:xfrm>
            <a:off x="8192248" y="70703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LoRa</a:t>
            </a:r>
            <a:r>
              <a:rPr lang="en-US" dirty="0"/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F4713-C6E0-4998-A5D7-511B0102EEEC}"/>
              </a:ext>
            </a:extLst>
          </p:cNvPr>
          <p:cNvCxnSpPr/>
          <p:nvPr/>
        </p:nvCxnSpPr>
        <p:spPr>
          <a:xfrm flipV="1">
            <a:off x="10943496" y="5650301"/>
            <a:ext cx="0" cy="47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AF0B1C-4215-4BE3-A255-3EBAC1DBCCDC}"/>
              </a:ext>
            </a:extLst>
          </p:cNvPr>
          <p:cNvCxnSpPr/>
          <p:nvPr/>
        </p:nvCxnSpPr>
        <p:spPr>
          <a:xfrm flipV="1">
            <a:off x="12071697" y="5652903"/>
            <a:ext cx="0" cy="4736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F622D-DC70-49EE-BA0C-59318DAA6931}"/>
              </a:ext>
            </a:extLst>
          </p:cNvPr>
          <p:cNvSpPr/>
          <p:nvPr/>
        </p:nvSpPr>
        <p:spPr>
          <a:xfrm>
            <a:off x="10152821" y="3881123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Client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A93340-526E-442A-9868-5E3319A0B69A}"/>
              </a:ext>
            </a:extLst>
          </p:cNvPr>
          <p:cNvSpPr/>
          <p:nvPr/>
        </p:nvSpPr>
        <p:spPr>
          <a:xfrm>
            <a:off x="11690697" y="3881123"/>
            <a:ext cx="117874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Line</a:t>
            </a:r>
          </a:p>
          <a:p>
            <a:pPr algn="ctr"/>
            <a:r>
              <a:rPr lang="en-US" sz="1524" dirty="0"/>
              <a:t>Application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C0BBA0-EF00-4DED-B650-E40AA2B13EA8}"/>
              </a:ext>
            </a:extLst>
          </p:cNvPr>
          <p:cNvCxnSpPr/>
          <p:nvPr/>
        </p:nvCxnSpPr>
        <p:spPr>
          <a:xfrm flipV="1">
            <a:off x="10749544" y="4528907"/>
            <a:ext cx="0" cy="47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9E3A2C-CB94-49CA-9B82-7A5A05317DDC}"/>
              </a:ext>
            </a:extLst>
          </p:cNvPr>
          <p:cNvCxnSpPr/>
          <p:nvPr/>
        </p:nvCxnSpPr>
        <p:spPr>
          <a:xfrm flipV="1">
            <a:off x="12280071" y="4528907"/>
            <a:ext cx="0" cy="4736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AC0CD4-0CEB-49CC-8DB3-A74C2985C103}"/>
              </a:ext>
            </a:extLst>
          </p:cNvPr>
          <p:cNvSpPr/>
          <p:nvPr/>
        </p:nvSpPr>
        <p:spPr>
          <a:xfrm>
            <a:off x="5190631" y="5207911"/>
            <a:ext cx="932166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Current Sense Resistors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4C15EB-7A15-48C0-85C5-6593AA53FF3B}"/>
              </a:ext>
            </a:extLst>
          </p:cNvPr>
          <p:cNvCxnSpPr/>
          <p:nvPr/>
        </p:nvCxnSpPr>
        <p:spPr>
          <a:xfrm>
            <a:off x="4490160" y="5855694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B0342F-F8FA-48D2-B2E5-FDD612086FAE}"/>
              </a:ext>
            </a:extLst>
          </p:cNvPr>
          <p:cNvCxnSpPr/>
          <p:nvPr/>
        </p:nvCxnSpPr>
        <p:spPr>
          <a:xfrm>
            <a:off x="5477943" y="5855694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27</cp:revision>
  <dcterms:created xsi:type="dcterms:W3CDTF">2020-08-12T21:24:37Z</dcterms:created>
  <dcterms:modified xsi:type="dcterms:W3CDTF">2020-08-31T07:07:26Z</dcterms:modified>
</cp:coreProperties>
</file>