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5EB-3E72-462E-B942-2B7723B0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A453-AD84-4E7D-A847-62656F1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11B-E621-44FD-840A-24E0373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F164-AE27-4294-AF20-E0B6129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DA2F-93C7-4E9F-9633-CD09D81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F96-05C5-45A6-9BA2-7392E89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56B2-C31C-415C-AD82-170C4C13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F8A0-02AD-4B62-B4C3-21F7D2D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2E0-8432-4D64-A722-B74975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FE9-3476-443A-B001-9D6E31CB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13B4-6DFA-4E46-B03A-44A6984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F212-9ABE-46A0-9182-9E1EE19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2F9-9350-4D8C-9C1E-3D5F4E3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020-9192-4C8A-8FE2-0B5913D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02D-66D8-45FF-AC13-35EFC70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C1D-CBE8-4A23-9253-4D9455A1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83D-A8AD-455B-82A7-0100F91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8F5-B674-4BE4-AF85-7BD11AC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0600-F29B-4032-A68C-A913ECDE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B897-128C-466B-B38D-744594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240-295C-4731-800B-B9D4B3A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2D62-00BB-4812-9150-3A6249A2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FF0-3E8E-4085-B748-24915C5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00E-8404-48B4-8985-1E11966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F6C8-71EC-468A-BEFB-983601B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2EDA-6512-465A-8225-81FBD74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E18F-3E70-48E1-934F-612F62D4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DAD-75CF-4FA3-9E18-767207F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DA16-CEDA-4BF8-A3F7-BF11B24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2193-D3C5-4AC5-849F-46CF0D2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4DC7-3B32-47EF-AA38-0A2669B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289-66DC-492E-BBE0-2073554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065-F4C2-4821-B6C2-25A1E963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E465-A47E-4BD6-AA23-7C67BA1B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CEED-4EEB-408D-9CA4-AA6C76C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6F7-D33C-4BD7-9DE3-43D8BE2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5311-91E7-40D0-B6CD-1793DEE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F7C7-4CA8-4CD6-A822-4B64AE3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F924-BDF3-44CA-997F-AC9D38D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531-E2C5-4602-9246-156A02B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8F58-E957-4E10-9CFF-CEFD0A7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B3AE-51E8-4BEA-BA67-1D0C6B20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1E19-DAB2-4F53-B429-BE7FC68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F49D-4176-47CD-8ACD-489F352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64C7-C94F-44CE-8E6B-29E7E8D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29A-2A39-43CD-BC83-DB3E44CA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24B-FC83-4F0C-8171-7BAF66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620F-EAAE-4C1B-BC51-AA96C20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42AD-BAC5-4E34-ADF4-1564C6F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87B-6D22-4533-BFDB-A9E8877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8A3-7DE3-4EBE-8BBC-FC22631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CA7B-E235-4D7C-86F9-E11184F5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93F-6F70-4E35-8810-2C3ABD32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1C9CA-4E95-48E6-9EE1-A5F6553E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F373-296D-459A-9251-401DF32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2686-6C5C-48AD-8EB3-F77630D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154-1E8E-4240-A923-DB39046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0DCE-3A1A-4F5E-88D5-72BD094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3EE62-7163-4E7E-A888-673D006C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563F-FA8D-4E1B-8A0A-00F2F26C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F7D-BDB7-4B94-9370-3A1B0B98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C478-6A22-4027-850B-07F0CA9E255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E2A3-9F47-402A-B98E-9F9E3668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E0C-4036-48A3-9416-2EC5CA59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9F6EB95-37FF-4E06-A3BD-320B5A11666D}"/>
              </a:ext>
            </a:extLst>
          </p:cNvPr>
          <p:cNvSpPr/>
          <p:nvPr/>
        </p:nvSpPr>
        <p:spPr>
          <a:xfrm>
            <a:off x="628190" y="2663641"/>
            <a:ext cx="4195270" cy="354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229F-016B-4A7A-AB1A-982BF7DD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7" y="3679615"/>
            <a:ext cx="672625" cy="136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EA133-38CB-492B-9F4F-1D7D0CC7C0AD}"/>
              </a:ext>
            </a:extLst>
          </p:cNvPr>
          <p:cNvSpPr txBox="1"/>
          <p:nvPr/>
        </p:nvSpPr>
        <p:spPr>
          <a:xfrm>
            <a:off x="2091941" y="5043549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8" name="Picture 7" descr="AM2315">
            <a:extLst>
              <a:ext uri="{FF2B5EF4-FFF2-40B4-BE49-F238E27FC236}">
                <a16:creationId xmlns:a16="http://schemas.microsoft.com/office/drawing/2014/main" id="{0AAA0793-E0DF-49C5-B2E6-00B3DE3B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>
          <a:xfrm>
            <a:off x="673324" y="3679615"/>
            <a:ext cx="826568" cy="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10D9C-DBFE-4361-B36C-E54C2DC0A00B}"/>
              </a:ext>
            </a:extLst>
          </p:cNvPr>
          <p:cNvSpPr txBox="1"/>
          <p:nvPr/>
        </p:nvSpPr>
        <p:spPr>
          <a:xfrm>
            <a:off x="660414" y="4267613"/>
            <a:ext cx="66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AM2315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AA5B-8004-46AB-9E03-0FC5BA2AF2CE}"/>
              </a:ext>
            </a:extLst>
          </p:cNvPr>
          <p:cNvPicPr/>
          <p:nvPr/>
        </p:nvPicPr>
        <p:blipFill rotWithShape="1">
          <a:blip r:embed="rId4"/>
          <a:srcRect t="2775" r="3755" b="3181"/>
          <a:stretch/>
        </p:blipFill>
        <p:spPr bwMode="auto">
          <a:xfrm>
            <a:off x="3506987" y="4344079"/>
            <a:ext cx="1048249" cy="66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24F90-803B-4C76-B1C8-A9EDB5D0D6F9}"/>
              </a:ext>
            </a:extLst>
          </p:cNvPr>
          <p:cNvSpPr txBox="1"/>
          <p:nvPr/>
        </p:nvSpPr>
        <p:spPr>
          <a:xfrm>
            <a:off x="3831785" y="5004173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350E64-6D5C-43FC-A528-0117FE432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5389497"/>
            <a:ext cx="637032" cy="637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88FE1E-34F4-4E09-AFA3-3410D5FCC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0" y="5438356"/>
            <a:ext cx="588173" cy="5881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85CFD-3ABA-49FB-A5E4-93C43908834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79306" y="5004173"/>
            <a:ext cx="1" cy="4341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6204C-9FD0-4065-A7F4-25ABDCE81B3C}"/>
              </a:ext>
            </a:extLst>
          </p:cNvPr>
          <p:cNvSpPr txBox="1"/>
          <p:nvPr/>
        </p:nvSpPr>
        <p:spPr>
          <a:xfrm>
            <a:off x="4239868" y="5979920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936B2-79D2-4BA4-90A5-1EC01C29BF22}"/>
              </a:ext>
            </a:extLst>
          </p:cNvPr>
          <p:cNvSpPr txBox="1"/>
          <p:nvPr/>
        </p:nvSpPr>
        <p:spPr>
          <a:xfrm>
            <a:off x="3526486" y="597992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140AA-5A16-4320-8904-80B1E46C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5" y="3585646"/>
            <a:ext cx="672625" cy="13639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B8161C-D5C5-4C79-AF27-5BA64AF20222}"/>
              </a:ext>
            </a:extLst>
          </p:cNvPr>
          <p:cNvSpPr txBox="1"/>
          <p:nvPr/>
        </p:nvSpPr>
        <p:spPr>
          <a:xfrm>
            <a:off x="7006449" y="4949580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9C808-161C-4576-940B-90E8D1D3657A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216590" y="3700905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DDCED5-7DA7-4475-9716-931981AA8D5F}"/>
              </a:ext>
            </a:extLst>
          </p:cNvPr>
          <p:cNvSpPr txBox="1"/>
          <p:nvPr/>
        </p:nvSpPr>
        <p:spPr>
          <a:xfrm>
            <a:off x="8548740" y="4775658"/>
            <a:ext cx="104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Raspberry pi 3 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36EF5E-650E-49CD-A7D5-7929A81C1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1678665"/>
            <a:ext cx="1128574" cy="11285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39B004-96BA-4B34-8CFF-DF205E0608C9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2024781" y="5412879"/>
            <a:ext cx="880787" cy="4055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BAA327-CC9D-41ED-9436-BFA5116183F3}"/>
              </a:ext>
            </a:extLst>
          </p:cNvPr>
          <p:cNvSpPr txBox="1"/>
          <p:nvPr/>
        </p:nvSpPr>
        <p:spPr>
          <a:xfrm>
            <a:off x="2212333" y="581504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F19901-133E-44DD-9290-8913B14D3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11941" b="10391"/>
          <a:stretch/>
        </p:blipFill>
        <p:spPr>
          <a:xfrm>
            <a:off x="692823" y="5215207"/>
            <a:ext cx="1087702" cy="6192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5C5F19-0416-40BC-B4BC-DA961FEC2C0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12595" y="5004173"/>
            <a:ext cx="0" cy="38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72EE0C-2AFC-4F41-9818-EA55D14C5195}"/>
              </a:ext>
            </a:extLst>
          </p:cNvPr>
          <p:cNvSpPr txBox="1"/>
          <p:nvPr/>
        </p:nvSpPr>
        <p:spPr>
          <a:xfrm>
            <a:off x="805717" y="583052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C1D60F8-BE74-4E34-BCA6-E8EEC8E95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" y="5301620"/>
            <a:ext cx="446486" cy="330165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A7E434-78D1-4FE5-8022-0D946462A688}"/>
              </a:ext>
            </a:extLst>
          </p:cNvPr>
          <p:cNvSpPr/>
          <p:nvPr/>
        </p:nvSpPr>
        <p:spPr>
          <a:xfrm>
            <a:off x="1170446" y="4348480"/>
            <a:ext cx="978394" cy="878840"/>
          </a:xfrm>
          <a:custGeom>
            <a:avLst/>
            <a:gdLst>
              <a:gd name="connsiteX0" fmla="*/ 48754 w 978394"/>
              <a:gd name="connsiteY0" fmla="*/ 878840 h 878840"/>
              <a:gd name="connsiteX1" fmla="*/ 104634 w 978394"/>
              <a:gd name="connsiteY1" fmla="*/ 406400 h 878840"/>
              <a:gd name="connsiteX2" fmla="*/ 978394 w 978394"/>
              <a:gd name="connsiteY2" fmla="*/ 0 h 8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94" h="878840">
                <a:moveTo>
                  <a:pt x="48754" y="878840"/>
                </a:moveTo>
                <a:cubicBezTo>
                  <a:pt x="-776" y="715856"/>
                  <a:pt x="-50306" y="552873"/>
                  <a:pt x="104634" y="406400"/>
                </a:cubicBezTo>
                <a:cubicBezTo>
                  <a:pt x="259574" y="259927"/>
                  <a:pt x="839541" y="65193"/>
                  <a:pt x="978394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CC8CC62-9A69-4C33-A604-F3C93372702F}"/>
              </a:ext>
            </a:extLst>
          </p:cNvPr>
          <p:cNvSpPr/>
          <p:nvPr/>
        </p:nvSpPr>
        <p:spPr>
          <a:xfrm>
            <a:off x="2865120" y="4363720"/>
            <a:ext cx="325347" cy="1244600"/>
          </a:xfrm>
          <a:custGeom>
            <a:avLst/>
            <a:gdLst>
              <a:gd name="connsiteX0" fmla="*/ 0 w 325347"/>
              <a:gd name="connsiteY0" fmla="*/ 0 h 1244600"/>
              <a:gd name="connsiteX1" fmla="*/ 325120 w 325347"/>
              <a:gd name="connsiteY1" fmla="*/ 843280 h 1244600"/>
              <a:gd name="connsiteX2" fmla="*/ 40640 w 325347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47" h="1244600">
                <a:moveTo>
                  <a:pt x="0" y="0"/>
                </a:moveTo>
                <a:cubicBezTo>
                  <a:pt x="159173" y="317923"/>
                  <a:pt x="318347" y="635847"/>
                  <a:pt x="325120" y="843280"/>
                </a:cubicBezTo>
                <a:cubicBezTo>
                  <a:pt x="331893" y="1050713"/>
                  <a:pt x="186266" y="1147656"/>
                  <a:pt x="40640" y="12446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C94B65A-684C-423E-BD7E-BE703F533948}"/>
              </a:ext>
            </a:extLst>
          </p:cNvPr>
          <p:cNvSpPr/>
          <p:nvPr/>
        </p:nvSpPr>
        <p:spPr>
          <a:xfrm>
            <a:off x="1691640" y="3063240"/>
            <a:ext cx="668428" cy="594360"/>
          </a:xfrm>
          <a:custGeom>
            <a:avLst/>
            <a:gdLst>
              <a:gd name="connsiteX0" fmla="*/ 0 w 668428"/>
              <a:gd name="connsiteY0" fmla="*/ 0 h 594360"/>
              <a:gd name="connsiteX1" fmla="*/ 609600 w 668428"/>
              <a:gd name="connsiteY1" fmla="*/ 172720 h 594360"/>
              <a:gd name="connsiteX2" fmla="*/ 650240 w 668428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28" h="594360">
                <a:moveTo>
                  <a:pt x="0" y="0"/>
                </a:moveTo>
                <a:cubicBezTo>
                  <a:pt x="250613" y="36830"/>
                  <a:pt x="501227" y="73660"/>
                  <a:pt x="609600" y="172720"/>
                </a:cubicBezTo>
                <a:cubicBezTo>
                  <a:pt x="717973" y="271780"/>
                  <a:pt x="641773" y="533400"/>
                  <a:pt x="650240" y="5943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01F86E3-B724-4A2F-A6B3-030DDFA40830}"/>
              </a:ext>
            </a:extLst>
          </p:cNvPr>
          <p:cNvSpPr/>
          <p:nvPr/>
        </p:nvSpPr>
        <p:spPr>
          <a:xfrm>
            <a:off x="1295400" y="3886058"/>
            <a:ext cx="838200" cy="76342"/>
          </a:xfrm>
          <a:custGeom>
            <a:avLst/>
            <a:gdLst>
              <a:gd name="connsiteX0" fmla="*/ 0 w 838200"/>
              <a:gd name="connsiteY0" fmla="*/ 61102 h 76342"/>
              <a:gd name="connsiteX1" fmla="*/ 345440 w 838200"/>
              <a:gd name="connsiteY1" fmla="*/ 142 h 76342"/>
              <a:gd name="connsiteX2" fmla="*/ 838200 w 838200"/>
              <a:gd name="connsiteY2" fmla="*/ 76342 h 7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6342">
                <a:moveTo>
                  <a:pt x="0" y="61102"/>
                </a:moveTo>
                <a:cubicBezTo>
                  <a:pt x="102870" y="29352"/>
                  <a:pt x="205740" y="-2398"/>
                  <a:pt x="345440" y="142"/>
                </a:cubicBezTo>
                <a:cubicBezTo>
                  <a:pt x="485140" y="2682"/>
                  <a:pt x="761153" y="64489"/>
                  <a:pt x="838200" y="763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89F54-5E7E-4923-B502-6050CE80D296}"/>
              </a:ext>
            </a:extLst>
          </p:cNvPr>
          <p:cNvSpPr txBox="1"/>
          <p:nvPr/>
        </p:nvSpPr>
        <p:spPr>
          <a:xfrm>
            <a:off x="896749" y="3139067"/>
            <a:ext cx="10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Current Sense Resistors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D56F244-8535-4BC2-8D1D-476F1D5A3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818019" y="5332190"/>
            <a:ext cx="1152335" cy="619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87BAFD-03D6-4139-8E1C-8CF1D4136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0" y="5415191"/>
            <a:ext cx="446486" cy="3301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FB4D5D1-1DDF-4761-B1E3-ED7B2369A060}"/>
              </a:ext>
            </a:extLst>
          </p:cNvPr>
          <p:cNvSpPr txBox="1"/>
          <p:nvPr/>
        </p:nvSpPr>
        <p:spPr>
          <a:xfrm>
            <a:off x="7970354" y="2663641"/>
            <a:ext cx="82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D6AC48D-BCC5-494D-9FFB-C5DBFD5E3036}"/>
              </a:ext>
            </a:extLst>
          </p:cNvPr>
          <p:cNvSpPr/>
          <p:nvPr/>
        </p:nvSpPr>
        <p:spPr>
          <a:xfrm>
            <a:off x="7341162" y="2407920"/>
            <a:ext cx="494341" cy="1112520"/>
          </a:xfrm>
          <a:custGeom>
            <a:avLst/>
            <a:gdLst>
              <a:gd name="connsiteX0" fmla="*/ 60001 w 494341"/>
              <a:gd name="connsiteY0" fmla="*/ 1112520 h 1112520"/>
              <a:gd name="connsiteX1" fmla="*/ 37141 w 494341"/>
              <a:gd name="connsiteY1" fmla="*/ 312420 h 1112520"/>
              <a:gd name="connsiteX2" fmla="*/ 494341 w 494341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41" h="1112520">
                <a:moveTo>
                  <a:pt x="60001" y="1112520"/>
                </a:moveTo>
                <a:cubicBezTo>
                  <a:pt x="12376" y="805180"/>
                  <a:pt x="-35249" y="497840"/>
                  <a:pt x="37141" y="312420"/>
                </a:cubicBezTo>
                <a:cubicBezTo>
                  <a:pt x="109531" y="127000"/>
                  <a:pt x="301936" y="63500"/>
                  <a:pt x="4943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2B6376E-3BEA-4EF6-B5DD-B31CC7E53E7C}"/>
              </a:ext>
            </a:extLst>
          </p:cNvPr>
          <p:cNvSpPr/>
          <p:nvPr/>
        </p:nvSpPr>
        <p:spPr>
          <a:xfrm>
            <a:off x="8948023" y="2415540"/>
            <a:ext cx="577243" cy="1303020"/>
          </a:xfrm>
          <a:custGeom>
            <a:avLst/>
            <a:gdLst>
              <a:gd name="connsiteX0" fmla="*/ 571500 w 577243"/>
              <a:gd name="connsiteY0" fmla="*/ 1303020 h 1303020"/>
              <a:gd name="connsiteX1" fmla="*/ 495300 w 577243"/>
              <a:gd name="connsiteY1" fmla="*/ 297180 h 1303020"/>
              <a:gd name="connsiteX2" fmla="*/ 0 w 577243"/>
              <a:gd name="connsiteY2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1303020">
                <a:moveTo>
                  <a:pt x="571500" y="1303020"/>
                </a:moveTo>
                <a:cubicBezTo>
                  <a:pt x="581025" y="908685"/>
                  <a:pt x="590550" y="514350"/>
                  <a:pt x="495300" y="297180"/>
                </a:cubicBezTo>
                <a:cubicBezTo>
                  <a:pt x="400050" y="80010"/>
                  <a:pt x="200025" y="4000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EBDF3-0BC8-4F09-BFB0-23B75DAF3BD4}"/>
              </a:ext>
            </a:extLst>
          </p:cNvPr>
          <p:cNvSpPr txBox="1"/>
          <p:nvPr/>
        </p:nvSpPr>
        <p:spPr>
          <a:xfrm>
            <a:off x="3451790" y="2631979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Mushroom Farm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4DF9E6-67EE-425F-9590-AC7B584903D3}"/>
              </a:ext>
            </a:extLst>
          </p:cNvPr>
          <p:cNvSpPr/>
          <p:nvPr/>
        </p:nvSpPr>
        <p:spPr>
          <a:xfrm>
            <a:off x="7789783" y="4457700"/>
            <a:ext cx="396326" cy="1074420"/>
          </a:xfrm>
          <a:custGeom>
            <a:avLst/>
            <a:gdLst>
              <a:gd name="connsiteX0" fmla="*/ 0 w 396326"/>
              <a:gd name="connsiteY0" fmla="*/ 0 h 1074420"/>
              <a:gd name="connsiteX1" fmla="*/ 396240 w 396326"/>
              <a:gd name="connsiteY1" fmla="*/ 556260 h 1074420"/>
              <a:gd name="connsiteX2" fmla="*/ 38100 w 396326"/>
              <a:gd name="connsiteY2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326" h="1074420">
                <a:moveTo>
                  <a:pt x="0" y="0"/>
                </a:moveTo>
                <a:cubicBezTo>
                  <a:pt x="194945" y="188595"/>
                  <a:pt x="389890" y="377190"/>
                  <a:pt x="396240" y="556260"/>
                </a:cubicBezTo>
                <a:cubicBezTo>
                  <a:pt x="402590" y="735330"/>
                  <a:pt x="55880" y="970280"/>
                  <a:pt x="38100" y="107442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D1FF7DE-6518-4EAB-B667-DC52FFB5425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5509698" y="4251171"/>
            <a:ext cx="826393" cy="489102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7677FB1-D820-488A-A582-35445C156772}"/>
              </a:ext>
            </a:extLst>
          </p:cNvPr>
          <p:cNvSpPr/>
          <p:nvPr/>
        </p:nvSpPr>
        <p:spPr>
          <a:xfrm>
            <a:off x="4922520" y="4445000"/>
            <a:ext cx="533400" cy="132080"/>
          </a:xfrm>
          <a:custGeom>
            <a:avLst/>
            <a:gdLst>
              <a:gd name="connsiteX0" fmla="*/ 533400 w 533400"/>
              <a:gd name="connsiteY0" fmla="*/ 0 h 132080"/>
              <a:gd name="connsiteX1" fmla="*/ 218440 w 533400"/>
              <a:gd name="connsiteY1" fmla="*/ 25400 h 132080"/>
              <a:gd name="connsiteX2" fmla="*/ 0 w 533400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32080">
                <a:moveTo>
                  <a:pt x="533400" y="0"/>
                </a:moveTo>
                <a:cubicBezTo>
                  <a:pt x="420370" y="1693"/>
                  <a:pt x="307340" y="3387"/>
                  <a:pt x="218440" y="25400"/>
                </a:cubicBezTo>
                <a:cubicBezTo>
                  <a:pt x="129540" y="47413"/>
                  <a:pt x="64770" y="89746"/>
                  <a:pt x="0" y="13208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C14CFC5-3D5F-4F8E-ACF1-F60AEAD42272}"/>
              </a:ext>
            </a:extLst>
          </p:cNvPr>
          <p:cNvSpPr/>
          <p:nvPr/>
        </p:nvSpPr>
        <p:spPr>
          <a:xfrm>
            <a:off x="6395720" y="4392517"/>
            <a:ext cx="670560" cy="118523"/>
          </a:xfrm>
          <a:custGeom>
            <a:avLst/>
            <a:gdLst>
              <a:gd name="connsiteX0" fmla="*/ 0 w 670560"/>
              <a:gd name="connsiteY0" fmla="*/ 22003 h 118523"/>
              <a:gd name="connsiteX1" fmla="*/ 335280 w 670560"/>
              <a:gd name="connsiteY1" fmla="*/ 6763 h 118523"/>
              <a:gd name="connsiteX2" fmla="*/ 670560 w 670560"/>
              <a:gd name="connsiteY2" fmla="*/ 118523 h 1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18523">
                <a:moveTo>
                  <a:pt x="0" y="22003"/>
                </a:moveTo>
                <a:cubicBezTo>
                  <a:pt x="111760" y="6339"/>
                  <a:pt x="223520" y="-9324"/>
                  <a:pt x="335280" y="6763"/>
                </a:cubicBezTo>
                <a:cubicBezTo>
                  <a:pt x="447040" y="22850"/>
                  <a:pt x="558800" y="70686"/>
                  <a:pt x="670560" y="11852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12182A3-57B3-49A0-9C5E-DEDA6191EB8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6328471" y="124081"/>
            <a:ext cx="1128574" cy="82919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53162C6-258F-40FB-9A2A-34D6DEF2E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8" y="267959"/>
            <a:ext cx="541440" cy="54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C4EF73F-D3B0-466B-8524-B32449A2D4ED}"/>
              </a:ext>
            </a:extLst>
          </p:cNvPr>
          <p:cNvSpPr txBox="1"/>
          <p:nvPr/>
        </p:nvSpPr>
        <p:spPr>
          <a:xfrm>
            <a:off x="6508238" y="902991"/>
            <a:ext cx="7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Notify Service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38E110E-B7BE-4A92-9855-28FA55D8FC3A}"/>
              </a:ext>
            </a:extLst>
          </p:cNvPr>
          <p:cNvSpPr/>
          <p:nvPr/>
        </p:nvSpPr>
        <p:spPr>
          <a:xfrm>
            <a:off x="7520940" y="762000"/>
            <a:ext cx="784860" cy="830580"/>
          </a:xfrm>
          <a:custGeom>
            <a:avLst/>
            <a:gdLst>
              <a:gd name="connsiteX0" fmla="*/ 784860 w 784860"/>
              <a:gd name="connsiteY0" fmla="*/ 830580 h 830580"/>
              <a:gd name="connsiteX1" fmla="*/ 472440 w 784860"/>
              <a:gd name="connsiteY1" fmla="*/ 220980 h 830580"/>
              <a:gd name="connsiteX2" fmla="*/ 0 w 784860"/>
              <a:gd name="connsiteY2" fmla="*/ 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830580">
                <a:moveTo>
                  <a:pt x="784860" y="830580"/>
                </a:moveTo>
                <a:cubicBezTo>
                  <a:pt x="694055" y="594995"/>
                  <a:pt x="603250" y="359410"/>
                  <a:pt x="472440" y="220980"/>
                </a:cubicBezTo>
                <a:cubicBezTo>
                  <a:pt x="341630" y="82550"/>
                  <a:pt x="7112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AF030E4-734A-469E-BC6E-AABCF2B6319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4085220" y="130021"/>
            <a:ext cx="837300" cy="827814"/>
          </a:xfrm>
          <a:prstGeom prst="rect">
            <a:avLst/>
          </a:prstGeom>
        </p:spPr>
      </p:pic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5E54350-4857-45DC-987A-48150D35D067}"/>
              </a:ext>
            </a:extLst>
          </p:cNvPr>
          <p:cNvSpPr/>
          <p:nvPr/>
        </p:nvSpPr>
        <p:spPr>
          <a:xfrm>
            <a:off x="4945380" y="539792"/>
            <a:ext cx="1303020" cy="161248"/>
          </a:xfrm>
          <a:custGeom>
            <a:avLst/>
            <a:gdLst>
              <a:gd name="connsiteX0" fmla="*/ 1303020 w 1303020"/>
              <a:gd name="connsiteY0" fmla="*/ 100288 h 161248"/>
              <a:gd name="connsiteX1" fmla="*/ 594360 w 1303020"/>
              <a:gd name="connsiteY1" fmla="*/ 1228 h 161248"/>
              <a:gd name="connsiteX2" fmla="*/ 0 w 1303020"/>
              <a:gd name="connsiteY2" fmla="*/ 161248 h 1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161248">
                <a:moveTo>
                  <a:pt x="1303020" y="100288"/>
                </a:moveTo>
                <a:cubicBezTo>
                  <a:pt x="1057275" y="45678"/>
                  <a:pt x="811530" y="-8932"/>
                  <a:pt x="594360" y="1228"/>
                </a:cubicBezTo>
                <a:cubicBezTo>
                  <a:pt x="377190" y="11388"/>
                  <a:pt x="188595" y="86318"/>
                  <a:pt x="0" y="1612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4214E4-2BB7-4713-BD24-5C70045399BD}"/>
              </a:ext>
            </a:extLst>
          </p:cNvPr>
          <p:cNvSpPr txBox="1"/>
          <p:nvPr/>
        </p:nvSpPr>
        <p:spPr>
          <a:xfrm>
            <a:off x="3987338" y="953694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Application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493ECF2-B2F8-4935-822D-5CE3E7FD9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771804" y="1630549"/>
            <a:ext cx="1128574" cy="82919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31E386B6-2279-489D-B445-20FB8F52C0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82" y="1944678"/>
            <a:ext cx="655617" cy="301069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EB3D25B-6508-4396-9918-953FC7B82F3B}"/>
              </a:ext>
            </a:extLst>
          </p:cNvPr>
          <p:cNvSpPr/>
          <p:nvPr/>
        </p:nvSpPr>
        <p:spPr>
          <a:xfrm>
            <a:off x="6803136" y="1712725"/>
            <a:ext cx="1121664" cy="170939"/>
          </a:xfrm>
          <a:custGeom>
            <a:avLst/>
            <a:gdLst>
              <a:gd name="connsiteX0" fmla="*/ 1121664 w 1121664"/>
              <a:gd name="connsiteY0" fmla="*/ 140459 h 170939"/>
              <a:gd name="connsiteX1" fmla="*/ 384048 w 1121664"/>
              <a:gd name="connsiteY1" fmla="*/ 251 h 170939"/>
              <a:gd name="connsiteX2" fmla="*/ 0 w 1121664"/>
              <a:gd name="connsiteY2" fmla="*/ 170939 h 17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664" h="170939">
                <a:moveTo>
                  <a:pt x="1121664" y="140459"/>
                </a:moveTo>
                <a:cubicBezTo>
                  <a:pt x="846328" y="67815"/>
                  <a:pt x="570992" y="-4829"/>
                  <a:pt x="384048" y="251"/>
                </a:cubicBezTo>
                <a:cubicBezTo>
                  <a:pt x="197104" y="5331"/>
                  <a:pt x="98552" y="88135"/>
                  <a:pt x="0" y="17093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B61CEC-C53E-48ED-8B98-048F9EAE71B6}"/>
              </a:ext>
            </a:extLst>
          </p:cNvPr>
          <p:cNvSpPr txBox="1"/>
          <p:nvPr/>
        </p:nvSpPr>
        <p:spPr>
          <a:xfrm>
            <a:off x="5811939" y="2386289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ngrok</a:t>
            </a:r>
            <a:endParaRPr lang="en-US" sz="10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66A6606-490D-4324-B465-B0165BD70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3" y="1303101"/>
            <a:ext cx="886804" cy="886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AABA3D2-B1E6-4DF6-8C94-A456A189C4AC}"/>
              </a:ext>
            </a:extLst>
          </p:cNvPr>
          <p:cNvSpPr txBox="1"/>
          <p:nvPr/>
        </p:nvSpPr>
        <p:spPr>
          <a:xfrm>
            <a:off x="3967153" y="2172103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 Client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858D517-34B6-4D67-893D-70E08AEFDDD3}"/>
              </a:ext>
            </a:extLst>
          </p:cNvPr>
          <p:cNvSpPr/>
          <p:nvPr/>
        </p:nvSpPr>
        <p:spPr>
          <a:xfrm>
            <a:off x="4986528" y="1617614"/>
            <a:ext cx="841248" cy="308722"/>
          </a:xfrm>
          <a:custGeom>
            <a:avLst/>
            <a:gdLst>
              <a:gd name="connsiteX0" fmla="*/ 841248 w 841248"/>
              <a:gd name="connsiteY0" fmla="*/ 308722 h 308722"/>
              <a:gd name="connsiteX1" fmla="*/ 384048 w 841248"/>
              <a:gd name="connsiteY1" fmla="*/ 22210 h 308722"/>
              <a:gd name="connsiteX2" fmla="*/ 0 w 841248"/>
              <a:gd name="connsiteY2" fmla="*/ 40498 h 30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308722">
                <a:moveTo>
                  <a:pt x="841248" y="308722"/>
                </a:moveTo>
                <a:cubicBezTo>
                  <a:pt x="682752" y="187818"/>
                  <a:pt x="524256" y="66914"/>
                  <a:pt x="384048" y="22210"/>
                </a:cubicBezTo>
                <a:cubicBezTo>
                  <a:pt x="243840" y="-22494"/>
                  <a:pt x="121920" y="9002"/>
                  <a:pt x="0" y="4049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9188-5E5A-411C-9043-0DF0C746794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22806" y="5289769"/>
            <a:ext cx="932582" cy="6616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335F33B4-6D73-47AA-9628-CCE5A36FEF30}"/>
              </a:ext>
            </a:extLst>
          </p:cNvPr>
          <p:cNvSpPr txBox="1"/>
          <p:nvPr/>
        </p:nvSpPr>
        <p:spPr>
          <a:xfrm>
            <a:off x="5613796" y="595142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EDBF121-60C8-4856-BF33-C9CC9C1C0EA3}"/>
              </a:ext>
            </a:extLst>
          </p:cNvPr>
          <p:cNvSpPr/>
          <p:nvPr/>
        </p:nvSpPr>
        <p:spPr>
          <a:xfrm>
            <a:off x="6073140" y="4724400"/>
            <a:ext cx="967740" cy="525780"/>
          </a:xfrm>
          <a:custGeom>
            <a:avLst/>
            <a:gdLst>
              <a:gd name="connsiteX0" fmla="*/ 0 w 967740"/>
              <a:gd name="connsiteY0" fmla="*/ 525780 h 525780"/>
              <a:gd name="connsiteX1" fmla="*/ 335280 w 967740"/>
              <a:gd name="connsiteY1" fmla="*/ 129540 h 525780"/>
              <a:gd name="connsiteX2" fmla="*/ 967740 w 96774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525780">
                <a:moveTo>
                  <a:pt x="0" y="525780"/>
                </a:moveTo>
                <a:cubicBezTo>
                  <a:pt x="86995" y="371475"/>
                  <a:pt x="173990" y="217170"/>
                  <a:pt x="335280" y="129540"/>
                </a:cubicBezTo>
                <a:cubicBezTo>
                  <a:pt x="496570" y="41910"/>
                  <a:pt x="869950" y="19050"/>
                  <a:pt x="967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0069DE2-7B56-462A-9B52-B5A1B4971CE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8841719" y="5319614"/>
            <a:ext cx="485161" cy="624342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85E6BE5-3019-4166-9A5E-DD46474B93DE}"/>
              </a:ext>
            </a:extLst>
          </p:cNvPr>
          <p:cNvSpPr/>
          <p:nvPr/>
        </p:nvSpPr>
        <p:spPr>
          <a:xfrm>
            <a:off x="9418320" y="4472940"/>
            <a:ext cx="389651" cy="1051560"/>
          </a:xfrm>
          <a:custGeom>
            <a:avLst/>
            <a:gdLst>
              <a:gd name="connsiteX0" fmla="*/ 0 w 389651"/>
              <a:gd name="connsiteY0" fmla="*/ 1051560 h 1051560"/>
              <a:gd name="connsiteX1" fmla="*/ 388620 w 389651"/>
              <a:gd name="connsiteY1" fmla="*/ 480060 h 1051560"/>
              <a:gd name="connsiteX2" fmla="*/ 91440 w 389651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51" h="1051560">
                <a:moveTo>
                  <a:pt x="0" y="1051560"/>
                </a:moveTo>
                <a:cubicBezTo>
                  <a:pt x="186690" y="853440"/>
                  <a:pt x="373380" y="655320"/>
                  <a:pt x="388620" y="480060"/>
                </a:cubicBezTo>
                <a:cubicBezTo>
                  <a:pt x="403860" y="304800"/>
                  <a:pt x="247650" y="152400"/>
                  <a:pt x="914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DF4381-46A6-4AEE-8098-1E829BDDB7EF}"/>
              </a:ext>
            </a:extLst>
          </p:cNvPr>
          <p:cNvSpPr txBox="1"/>
          <p:nvPr/>
        </p:nvSpPr>
        <p:spPr>
          <a:xfrm>
            <a:off x="8567170" y="59572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D491-F07E-441C-B95F-A2BAA2754914}"/>
              </a:ext>
            </a:extLst>
          </p:cNvPr>
          <p:cNvSpPr txBox="1"/>
          <p:nvPr/>
        </p:nvSpPr>
        <p:spPr>
          <a:xfrm>
            <a:off x="7031462" y="5938157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F6E34-0CDF-431E-9882-D50CA1C4B60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5" t="32047" r="34361" b="53830"/>
          <a:stretch/>
        </p:blipFill>
        <p:spPr>
          <a:xfrm>
            <a:off x="1150126" y="2774548"/>
            <a:ext cx="544811" cy="41013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6B9508-4D5D-40CF-92A3-51C423E77885}"/>
              </a:ext>
            </a:extLst>
          </p:cNvPr>
          <p:cNvSpPr/>
          <p:nvPr/>
        </p:nvSpPr>
        <p:spPr>
          <a:xfrm>
            <a:off x="2859024" y="4255008"/>
            <a:ext cx="573024" cy="201168"/>
          </a:xfrm>
          <a:custGeom>
            <a:avLst/>
            <a:gdLst>
              <a:gd name="connsiteX0" fmla="*/ 0 w 573024"/>
              <a:gd name="connsiteY0" fmla="*/ 0 h 201168"/>
              <a:gd name="connsiteX1" fmla="*/ 353568 w 573024"/>
              <a:gd name="connsiteY1" fmla="*/ 79248 h 201168"/>
              <a:gd name="connsiteX2" fmla="*/ 573024 w 573024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01168">
                <a:moveTo>
                  <a:pt x="0" y="0"/>
                </a:moveTo>
                <a:cubicBezTo>
                  <a:pt x="129032" y="22860"/>
                  <a:pt x="258064" y="45720"/>
                  <a:pt x="353568" y="79248"/>
                </a:cubicBezTo>
                <a:cubicBezTo>
                  <a:pt x="449072" y="112776"/>
                  <a:pt x="511048" y="156972"/>
                  <a:pt x="573024" y="20116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28B7B-5536-4F6A-B522-CDC03999D94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15373" r="2995" b="13373"/>
          <a:stretch/>
        </p:blipFill>
        <p:spPr>
          <a:xfrm>
            <a:off x="3512059" y="3545335"/>
            <a:ext cx="957221" cy="477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2578E-196C-40B0-A918-989C86CF75A9}"/>
              </a:ext>
            </a:extLst>
          </p:cNvPr>
          <p:cNvSpPr txBox="1"/>
          <p:nvPr/>
        </p:nvSpPr>
        <p:spPr>
          <a:xfrm>
            <a:off x="3589999" y="3968313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BH1750FVI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D33AD-3330-4A6F-86CE-123A72202171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5522806" y="3188319"/>
            <a:ext cx="880787" cy="4055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0D0E36-6026-4FE9-AC96-9687CB6C0F73}"/>
              </a:ext>
            </a:extLst>
          </p:cNvPr>
          <p:cNvSpPr txBox="1"/>
          <p:nvPr/>
        </p:nvSpPr>
        <p:spPr>
          <a:xfrm>
            <a:off x="5710358" y="359048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122B53-E7E9-4B39-BF1D-55EDBC0CAB13}"/>
              </a:ext>
            </a:extLst>
          </p:cNvPr>
          <p:cNvSpPr/>
          <p:nvPr/>
        </p:nvSpPr>
        <p:spPr>
          <a:xfrm>
            <a:off x="6416040" y="3325964"/>
            <a:ext cx="647700" cy="354496"/>
          </a:xfrm>
          <a:custGeom>
            <a:avLst/>
            <a:gdLst>
              <a:gd name="connsiteX0" fmla="*/ 647700 w 647700"/>
              <a:gd name="connsiteY0" fmla="*/ 354496 h 354496"/>
              <a:gd name="connsiteX1" fmla="*/ 259080 w 647700"/>
              <a:gd name="connsiteY1" fmla="*/ 49696 h 354496"/>
              <a:gd name="connsiteX2" fmla="*/ 0 w 647700"/>
              <a:gd name="connsiteY2" fmla="*/ 3976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354496">
                <a:moveTo>
                  <a:pt x="647700" y="354496"/>
                </a:moveTo>
                <a:cubicBezTo>
                  <a:pt x="507365" y="231306"/>
                  <a:pt x="367030" y="108116"/>
                  <a:pt x="259080" y="49696"/>
                </a:cubicBezTo>
                <a:cubicBezTo>
                  <a:pt x="151130" y="-8724"/>
                  <a:pt x="75565" y="-2374"/>
                  <a:pt x="0" y="39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08D22A-163E-4403-B8B6-73F98F4C873C}"/>
              </a:ext>
            </a:extLst>
          </p:cNvPr>
          <p:cNvSpPr/>
          <p:nvPr/>
        </p:nvSpPr>
        <p:spPr>
          <a:xfrm>
            <a:off x="2857500" y="3832860"/>
            <a:ext cx="632460" cy="175260"/>
          </a:xfrm>
          <a:custGeom>
            <a:avLst/>
            <a:gdLst>
              <a:gd name="connsiteX0" fmla="*/ 632460 w 632460"/>
              <a:gd name="connsiteY0" fmla="*/ 0 h 175260"/>
              <a:gd name="connsiteX1" fmla="*/ 243840 w 632460"/>
              <a:gd name="connsiteY1" fmla="*/ 45720 h 175260"/>
              <a:gd name="connsiteX2" fmla="*/ 0 w 632460"/>
              <a:gd name="connsiteY2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60" h="175260">
                <a:moveTo>
                  <a:pt x="632460" y="0"/>
                </a:moveTo>
                <a:cubicBezTo>
                  <a:pt x="490855" y="8255"/>
                  <a:pt x="349250" y="16510"/>
                  <a:pt x="243840" y="45720"/>
                </a:cubicBezTo>
                <a:cubicBezTo>
                  <a:pt x="138430" y="74930"/>
                  <a:pt x="16510" y="160020"/>
                  <a:pt x="0" y="1752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0B9101-204F-446B-B581-16652C4B998D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9213" r="5481" b="9213"/>
          <a:stretch/>
        </p:blipFill>
        <p:spPr>
          <a:xfrm>
            <a:off x="2661454" y="2739248"/>
            <a:ext cx="632460" cy="61449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B8AF0C-E9E7-4843-A42A-7A5ADA15CBA6}"/>
              </a:ext>
            </a:extLst>
          </p:cNvPr>
          <p:cNvSpPr/>
          <p:nvPr/>
        </p:nvSpPr>
        <p:spPr>
          <a:xfrm>
            <a:off x="2595540" y="3230880"/>
            <a:ext cx="140040" cy="411480"/>
          </a:xfrm>
          <a:custGeom>
            <a:avLst/>
            <a:gdLst>
              <a:gd name="connsiteX0" fmla="*/ 2880 w 140040"/>
              <a:gd name="connsiteY0" fmla="*/ 411480 h 411480"/>
              <a:gd name="connsiteX1" fmla="*/ 18120 w 140040"/>
              <a:gd name="connsiteY1" fmla="*/ 152400 h 411480"/>
              <a:gd name="connsiteX2" fmla="*/ 140040 w 140040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40" h="411480">
                <a:moveTo>
                  <a:pt x="2880" y="411480"/>
                </a:moveTo>
                <a:cubicBezTo>
                  <a:pt x="-930" y="316230"/>
                  <a:pt x="-4740" y="220980"/>
                  <a:pt x="18120" y="152400"/>
                </a:cubicBezTo>
                <a:cubicBezTo>
                  <a:pt x="40980" y="83820"/>
                  <a:pt x="90510" y="41910"/>
                  <a:pt x="1400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AF5F7-CDC6-44EC-99DF-FAA377B39242}"/>
              </a:ext>
            </a:extLst>
          </p:cNvPr>
          <p:cNvSpPr txBox="1"/>
          <p:nvPr/>
        </p:nvSpPr>
        <p:spPr>
          <a:xfrm>
            <a:off x="2735580" y="3294951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L298N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8F1B75-3C91-4769-A994-DD368EB6771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5" t="8048" r="10445" b="34762"/>
          <a:stretch/>
        </p:blipFill>
        <p:spPr>
          <a:xfrm>
            <a:off x="3798200" y="2965099"/>
            <a:ext cx="327688" cy="3475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FBD745-0EA4-4708-9F95-070B94D854C3}"/>
              </a:ext>
            </a:extLst>
          </p:cNvPr>
          <p:cNvSpPr txBox="1"/>
          <p:nvPr/>
        </p:nvSpPr>
        <p:spPr>
          <a:xfrm>
            <a:off x="3615591" y="3264744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LED x 112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BB155B7-D766-4DA6-8200-C2AF9777F240}"/>
              </a:ext>
            </a:extLst>
          </p:cNvPr>
          <p:cNvSpPr/>
          <p:nvPr/>
        </p:nvSpPr>
        <p:spPr>
          <a:xfrm>
            <a:off x="3276600" y="3002280"/>
            <a:ext cx="571500" cy="99060"/>
          </a:xfrm>
          <a:custGeom>
            <a:avLst/>
            <a:gdLst>
              <a:gd name="connsiteX0" fmla="*/ 0 w 571500"/>
              <a:gd name="connsiteY0" fmla="*/ 0 h 99060"/>
              <a:gd name="connsiteX1" fmla="*/ 281940 w 571500"/>
              <a:gd name="connsiteY1" fmla="*/ 22860 h 99060"/>
              <a:gd name="connsiteX2" fmla="*/ 571500 w 571500"/>
              <a:gd name="connsiteY2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99060">
                <a:moveTo>
                  <a:pt x="0" y="0"/>
                </a:moveTo>
                <a:cubicBezTo>
                  <a:pt x="93345" y="3175"/>
                  <a:pt x="186690" y="6350"/>
                  <a:pt x="281940" y="22860"/>
                </a:cubicBezTo>
                <a:cubicBezTo>
                  <a:pt x="377190" y="39370"/>
                  <a:pt x="474345" y="69215"/>
                  <a:pt x="571500" y="990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รูปภาพ 46">
            <a:extLst>
              <a:ext uri="{FF2B5EF4-FFF2-40B4-BE49-F238E27FC236}">
                <a16:creationId xmlns:a16="http://schemas.microsoft.com/office/drawing/2014/main" id="{2EDDC342-1551-4F58-944C-5BB50393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50" y="1547906"/>
            <a:ext cx="1231731" cy="1231731"/>
          </a:xfrm>
          <a:prstGeom prst="rect">
            <a:avLst/>
          </a:prstGeom>
        </p:spPr>
      </p:pic>
      <p:sp>
        <p:nvSpPr>
          <p:cNvPr id="4" name="ปุ่มปฏิบัติการ: ไปที่หน้าแรก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260D94-083B-484F-BC13-E576F8CF947B}"/>
              </a:ext>
            </a:extLst>
          </p:cNvPr>
          <p:cNvSpPr/>
          <p:nvPr/>
        </p:nvSpPr>
        <p:spPr>
          <a:xfrm>
            <a:off x="2262545" y="3553392"/>
            <a:ext cx="1656598" cy="1363932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D9054C8-70D0-4655-913E-8B38887DA5C8}"/>
              </a:ext>
            </a:extLst>
          </p:cNvPr>
          <p:cNvSpPr txBox="1"/>
          <p:nvPr/>
        </p:nvSpPr>
        <p:spPr>
          <a:xfrm>
            <a:off x="2337351" y="4917324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Mushroom Farm</a:t>
            </a:r>
          </a:p>
        </p:txBody>
      </p:sp>
      <p:pic>
        <p:nvPicPr>
          <p:cNvPr id="7" name="Picture 129">
            <a:extLst>
              <a:ext uri="{FF2B5EF4-FFF2-40B4-BE49-F238E27FC236}">
                <a16:creationId xmlns:a16="http://schemas.microsoft.com/office/drawing/2014/main" id="{1C496340-950D-4D4A-B54E-16FC720DD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4381712" y="3685094"/>
            <a:ext cx="826393" cy="489102"/>
          </a:xfrm>
          <a:prstGeom prst="rect">
            <a:avLst/>
          </a:prstGeom>
        </p:spPr>
      </p:pic>
      <p:pic>
        <p:nvPicPr>
          <p:cNvPr id="8" name="Picture 39">
            <a:extLst>
              <a:ext uri="{FF2B5EF4-FFF2-40B4-BE49-F238E27FC236}">
                <a16:creationId xmlns:a16="http://schemas.microsoft.com/office/drawing/2014/main" id="{10CA31A7-E703-4527-99A0-A402B85FD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32" y="3557567"/>
            <a:ext cx="672625" cy="1363934"/>
          </a:xfrm>
          <a:prstGeom prst="rect">
            <a:avLst/>
          </a:prstGeom>
        </p:spPr>
      </p:pic>
      <p:pic>
        <p:nvPicPr>
          <p:cNvPr id="18" name="Picture 47">
            <a:extLst>
              <a:ext uri="{FF2B5EF4-FFF2-40B4-BE49-F238E27FC236}">
                <a16:creationId xmlns:a16="http://schemas.microsoft.com/office/drawing/2014/main" id="{FE240A33-890A-4656-BCF9-725114725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30" y="3365358"/>
            <a:ext cx="1128574" cy="1128574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C1115014-E8ED-4224-811E-8D115B36A5AA}"/>
              </a:ext>
            </a:extLst>
          </p:cNvPr>
          <p:cNvSpPr txBox="1"/>
          <p:nvPr/>
        </p:nvSpPr>
        <p:spPr>
          <a:xfrm>
            <a:off x="6850124" y="4309266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Access Point</a:t>
            </a:r>
          </a:p>
        </p:txBody>
      </p:sp>
      <p:cxnSp>
        <p:nvCxnSpPr>
          <p:cNvPr id="23" name="ตัวเชื่อมต่อตรง 22">
            <a:extLst>
              <a:ext uri="{FF2B5EF4-FFF2-40B4-BE49-F238E27FC236}">
                <a16:creationId xmlns:a16="http://schemas.microsoft.com/office/drawing/2014/main" id="{F70F6338-0E0C-4F7E-A7B6-CAFA9675B959}"/>
              </a:ext>
            </a:extLst>
          </p:cNvPr>
          <p:cNvCxnSpPr>
            <a:cxnSpLocks/>
          </p:cNvCxnSpPr>
          <p:nvPr/>
        </p:nvCxnSpPr>
        <p:spPr>
          <a:xfrm>
            <a:off x="4036290" y="4239534"/>
            <a:ext cx="156094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80">
            <a:extLst>
              <a:ext uri="{FF2B5EF4-FFF2-40B4-BE49-F238E27FC236}">
                <a16:creationId xmlns:a16="http://schemas.microsoft.com/office/drawing/2014/main" id="{D05A32D6-9429-4AD3-AD42-17D633933C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65053" y="5711527"/>
            <a:ext cx="932582" cy="661657"/>
          </a:xfrm>
          <a:prstGeom prst="rect">
            <a:avLst/>
          </a:prstGeom>
        </p:spPr>
      </p:pic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00B99FE3-490D-41B9-97F9-FC6AFF11B66D}"/>
              </a:ext>
            </a:extLst>
          </p:cNvPr>
          <p:cNvSpPr txBox="1"/>
          <p:nvPr/>
        </p:nvSpPr>
        <p:spPr>
          <a:xfrm>
            <a:off x="5277851" y="636900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A10E99C2-F41D-4B4A-88BF-0E2632A2C155}"/>
              </a:ext>
            </a:extLst>
          </p:cNvPr>
          <p:cNvSpPr txBox="1"/>
          <p:nvPr/>
        </p:nvSpPr>
        <p:spPr>
          <a:xfrm>
            <a:off x="5277850" y="4897015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</a:t>
            </a:r>
          </a:p>
        </p:txBody>
      </p: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1DECD227-D70D-4E19-A6F3-0B1741BABF3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031342" y="5266347"/>
            <a:ext cx="1" cy="35615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>
            <a:extLst>
              <a:ext uri="{FF2B5EF4-FFF2-40B4-BE49-F238E27FC236}">
                <a16:creationId xmlns:a16="http://schemas.microsoft.com/office/drawing/2014/main" id="{3F6E1F47-EA10-4DBA-A75E-A641F0971EAA}"/>
              </a:ext>
            </a:extLst>
          </p:cNvPr>
          <p:cNvCxnSpPr>
            <a:cxnSpLocks/>
          </p:cNvCxnSpPr>
          <p:nvPr/>
        </p:nvCxnSpPr>
        <p:spPr>
          <a:xfrm>
            <a:off x="6497635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3">
            <a:extLst>
              <a:ext uri="{FF2B5EF4-FFF2-40B4-BE49-F238E27FC236}">
                <a16:creationId xmlns:a16="http://schemas.microsoft.com/office/drawing/2014/main" id="{9B0D8BE4-295F-47E7-93D7-5F152117F3B9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839576" y="3669143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1" name="ลูกศรเชื่อมต่อแบบตรง 40">
            <a:extLst>
              <a:ext uri="{FF2B5EF4-FFF2-40B4-BE49-F238E27FC236}">
                <a16:creationId xmlns:a16="http://schemas.microsoft.com/office/drawing/2014/main" id="{DA778281-4C14-47D8-B863-6EEAAAECE043}"/>
              </a:ext>
            </a:extLst>
          </p:cNvPr>
          <p:cNvCxnSpPr>
            <a:cxnSpLocks/>
          </p:cNvCxnSpPr>
          <p:nvPr/>
        </p:nvCxnSpPr>
        <p:spPr>
          <a:xfrm>
            <a:off x="8257162" y="4235358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E4BE68B1-F110-4176-B16B-E65F6E4CD560}"/>
              </a:ext>
            </a:extLst>
          </p:cNvPr>
          <p:cNvSpPr txBox="1"/>
          <p:nvPr/>
        </p:nvSpPr>
        <p:spPr>
          <a:xfrm>
            <a:off x="8874975" y="4678598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3 b </a:t>
            </a:r>
          </a:p>
        </p:txBody>
      </p:sp>
      <p:pic>
        <p:nvPicPr>
          <p:cNvPr id="43" name="Picture 185">
            <a:extLst>
              <a:ext uri="{FF2B5EF4-FFF2-40B4-BE49-F238E27FC236}">
                <a16:creationId xmlns:a16="http://schemas.microsoft.com/office/drawing/2014/main" id="{A9D8E45B-C292-4462-B21F-F9B161B2CD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9385886" y="5711526"/>
            <a:ext cx="506259" cy="651493"/>
          </a:xfrm>
          <a:prstGeom prst="rect">
            <a:avLst/>
          </a:prstGeom>
        </p:spPr>
      </p:pic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7C089544-9782-491D-88C5-3836C578E97D}"/>
              </a:ext>
            </a:extLst>
          </p:cNvPr>
          <p:cNvSpPr txBox="1"/>
          <p:nvPr/>
        </p:nvSpPr>
        <p:spPr>
          <a:xfrm>
            <a:off x="8885522" y="6363019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</a:t>
            </a:r>
          </a:p>
        </p:txBody>
      </p:sp>
      <p:cxnSp>
        <p:nvCxnSpPr>
          <p:cNvPr id="45" name="ตัวเชื่อมต่อตรง 44">
            <a:extLst>
              <a:ext uri="{FF2B5EF4-FFF2-40B4-BE49-F238E27FC236}">
                <a16:creationId xmlns:a16="http://schemas.microsoft.com/office/drawing/2014/main" id="{F52BB266-D848-4A38-92CE-DCEB007B9FCE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628468" y="5047930"/>
            <a:ext cx="0" cy="53256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A1C55CA6-13CD-4D82-B5A7-96D792A9DB85}"/>
              </a:ext>
            </a:extLst>
          </p:cNvPr>
          <p:cNvSpPr txBox="1"/>
          <p:nvPr/>
        </p:nvSpPr>
        <p:spPr>
          <a:xfrm>
            <a:off x="6850122" y="2556467"/>
            <a:ext cx="15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</a:t>
            </a:r>
          </a:p>
        </p:txBody>
      </p: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A14CD430-8190-4468-B4E2-20E490A4B01F}"/>
              </a:ext>
            </a:extLst>
          </p:cNvPr>
          <p:cNvCxnSpPr>
            <a:cxnSpLocks/>
            <a:stCxn id="18" idx="0"/>
            <a:endCxn id="48" idx="2"/>
          </p:cNvCxnSpPr>
          <p:nvPr/>
        </p:nvCxnSpPr>
        <p:spPr>
          <a:xfrm flipH="1" flipV="1">
            <a:off x="7603615" y="2925799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2">
            <a:extLst>
              <a:ext uri="{FF2B5EF4-FFF2-40B4-BE49-F238E27FC236}">
                <a16:creationId xmlns:a16="http://schemas.microsoft.com/office/drawing/2014/main" id="{0025A871-B52A-4B03-BF65-DB8B6DF614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369061" y="1727172"/>
            <a:ext cx="1128574" cy="829197"/>
          </a:xfrm>
          <a:prstGeom prst="rect">
            <a:avLst/>
          </a:prstGeom>
        </p:spPr>
      </p:pic>
      <p:pic>
        <p:nvPicPr>
          <p:cNvPr id="53" name="Picture 164">
            <a:extLst>
              <a:ext uri="{FF2B5EF4-FFF2-40B4-BE49-F238E27FC236}">
                <a16:creationId xmlns:a16="http://schemas.microsoft.com/office/drawing/2014/main" id="{BC2BC0EB-CA3E-44FC-A379-CBE32B900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39" y="2041301"/>
            <a:ext cx="655617" cy="301069"/>
          </a:xfrm>
          <a:prstGeom prst="rect">
            <a:avLst/>
          </a:prstGeom>
        </p:spPr>
      </p:pic>
      <p:pic>
        <p:nvPicPr>
          <p:cNvPr id="54" name="Picture 142">
            <a:extLst>
              <a:ext uri="{FF2B5EF4-FFF2-40B4-BE49-F238E27FC236}">
                <a16:creationId xmlns:a16="http://schemas.microsoft.com/office/drawing/2014/main" id="{AEA16737-835A-4922-B44E-9D61E480FF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8709596" y="1727172"/>
            <a:ext cx="1128574" cy="829197"/>
          </a:xfrm>
          <a:prstGeom prst="rect">
            <a:avLst/>
          </a:prstGeom>
        </p:spPr>
      </p:pic>
      <p:pic>
        <p:nvPicPr>
          <p:cNvPr id="55" name="Picture 146">
            <a:extLst>
              <a:ext uri="{FF2B5EF4-FFF2-40B4-BE49-F238E27FC236}">
                <a16:creationId xmlns:a16="http://schemas.microsoft.com/office/drawing/2014/main" id="{52187015-446F-4587-91C5-99B55DADB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63" y="1889522"/>
            <a:ext cx="541440" cy="541440"/>
          </a:xfrm>
          <a:prstGeom prst="rect">
            <a:avLst/>
          </a:prstGeom>
        </p:spPr>
      </p:pic>
      <p:cxnSp>
        <p:nvCxnSpPr>
          <p:cNvPr id="60" name="ลูกศรเชื่อมต่อแบบตรง 59">
            <a:extLst>
              <a:ext uri="{FF2B5EF4-FFF2-40B4-BE49-F238E27FC236}">
                <a16:creationId xmlns:a16="http://schemas.microsoft.com/office/drawing/2014/main" id="{C863F8EC-19FB-4610-BE01-8E4C3494BAAC}"/>
              </a:ext>
            </a:extLst>
          </p:cNvPr>
          <p:cNvCxnSpPr>
            <a:cxnSpLocks/>
          </p:cNvCxnSpPr>
          <p:nvPr/>
        </p:nvCxnSpPr>
        <p:spPr>
          <a:xfrm>
            <a:off x="8118904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กล่องข้อความ 60">
            <a:extLst>
              <a:ext uri="{FF2B5EF4-FFF2-40B4-BE49-F238E27FC236}">
                <a16:creationId xmlns:a16="http://schemas.microsoft.com/office/drawing/2014/main" id="{0CF76417-3A9D-4D75-AAF5-C4C392061108}"/>
              </a:ext>
            </a:extLst>
          </p:cNvPr>
          <p:cNvSpPr txBox="1"/>
          <p:nvPr/>
        </p:nvSpPr>
        <p:spPr>
          <a:xfrm>
            <a:off x="8477705" y="251147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Notify Service</a:t>
            </a:r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9AAD7E95-1F2C-4D38-8CB2-58C13FEF7798}"/>
              </a:ext>
            </a:extLst>
          </p:cNvPr>
          <p:cNvSpPr txBox="1"/>
          <p:nvPr/>
        </p:nvSpPr>
        <p:spPr>
          <a:xfrm>
            <a:off x="5156395" y="251103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NGROK</a:t>
            </a:r>
          </a:p>
        </p:txBody>
      </p:sp>
      <p:cxnSp>
        <p:nvCxnSpPr>
          <p:cNvPr id="65" name="ลูกศรเชื่อมต่อแบบตรง 64">
            <a:extLst>
              <a:ext uri="{FF2B5EF4-FFF2-40B4-BE49-F238E27FC236}">
                <a16:creationId xmlns:a16="http://schemas.microsoft.com/office/drawing/2014/main" id="{9C498726-0DC8-446E-9451-83583D34F274}"/>
              </a:ext>
            </a:extLst>
          </p:cNvPr>
          <p:cNvCxnSpPr>
            <a:cxnSpLocks/>
          </p:cNvCxnSpPr>
          <p:nvPr/>
        </p:nvCxnSpPr>
        <p:spPr>
          <a:xfrm>
            <a:off x="6611919" y="2217212"/>
            <a:ext cx="476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54">
            <a:extLst>
              <a:ext uri="{FF2B5EF4-FFF2-40B4-BE49-F238E27FC236}">
                <a16:creationId xmlns:a16="http://schemas.microsoft.com/office/drawing/2014/main" id="{30C967E3-FD15-45A4-BDBE-817CCE58C87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9002055" y="342126"/>
            <a:ext cx="638357" cy="631125"/>
          </a:xfrm>
          <a:prstGeom prst="rect">
            <a:avLst/>
          </a:prstGeom>
        </p:spPr>
      </p:pic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6CC65179-1C41-4408-BC31-13F724406D3E}"/>
              </a:ext>
            </a:extLst>
          </p:cNvPr>
          <p:cNvSpPr txBox="1"/>
          <p:nvPr/>
        </p:nvSpPr>
        <p:spPr>
          <a:xfrm>
            <a:off x="8532342" y="1005766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Application</a:t>
            </a:r>
          </a:p>
        </p:txBody>
      </p:sp>
      <p:cxnSp>
        <p:nvCxnSpPr>
          <p:cNvPr id="68" name="ตัวเชื่อมต่อตรง 67">
            <a:extLst>
              <a:ext uri="{FF2B5EF4-FFF2-40B4-BE49-F238E27FC236}">
                <a16:creationId xmlns:a16="http://schemas.microsoft.com/office/drawing/2014/main" id="{741A908B-4C7D-418E-A216-F697FDD2E2EE}"/>
              </a:ext>
            </a:extLst>
          </p:cNvPr>
          <p:cNvCxnSpPr>
            <a:cxnSpLocks/>
          </p:cNvCxnSpPr>
          <p:nvPr/>
        </p:nvCxnSpPr>
        <p:spPr>
          <a:xfrm flipH="1">
            <a:off x="9311997" y="1336869"/>
            <a:ext cx="1" cy="28895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69">
            <a:extLst>
              <a:ext uri="{FF2B5EF4-FFF2-40B4-BE49-F238E27FC236}">
                <a16:creationId xmlns:a16="http://schemas.microsoft.com/office/drawing/2014/main" id="{A2E99F9A-7954-4D67-8781-8FA938340E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44" y="303057"/>
            <a:ext cx="737983" cy="737983"/>
          </a:xfrm>
          <a:prstGeom prst="rect">
            <a:avLst/>
          </a:prstGeom>
        </p:spPr>
      </p:pic>
      <p:sp>
        <p:nvSpPr>
          <p:cNvPr id="71" name="กล่องข้อความ 70">
            <a:extLst>
              <a:ext uri="{FF2B5EF4-FFF2-40B4-BE49-F238E27FC236}">
                <a16:creationId xmlns:a16="http://schemas.microsoft.com/office/drawing/2014/main" id="{221CB119-88AB-4985-A83F-F269280B4762}"/>
              </a:ext>
            </a:extLst>
          </p:cNvPr>
          <p:cNvSpPr txBox="1"/>
          <p:nvPr/>
        </p:nvSpPr>
        <p:spPr>
          <a:xfrm>
            <a:off x="5140344" y="1010307"/>
            <a:ext cx="157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</a:t>
            </a:r>
          </a:p>
        </p:txBody>
      </p:sp>
      <p:cxnSp>
        <p:nvCxnSpPr>
          <p:cNvPr id="72" name="ตัวเชื่อมต่อตรง 71">
            <a:extLst>
              <a:ext uri="{FF2B5EF4-FFF2-40B4-BE49-F238E27FC236}">
                <a16:creationId xmlns:a16="http://schemas.microsoft.com/office/drawing/2014/main" id="{AF6A0798-1ED8-4B35-A082-C5E7ADAED9AD}"/>
              </a:ext>
            </a:extLst>
          </p:cNvPr>
          <p:cNvCxnSpPr>
            <a:cxnSpLocks/>
          </p:cNvCxnSpPr>
          <p:nvPr/>
        </p:nvCxnSpPr>
        <p:spPr>
          <a:xfrm flipH="1">
            <a:off x="5929235" y="1298142"/>
            <a:ext cx="1" cy="36462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08">
            <a:extLst>
              <a:ext uri="{FF2B5EF4-FFF2-40B4-BE49-F238E27FC236}">
                <a16:creationId xmlns:a16="http://schemas.microsoft.com/office/drawing/2014/main" id="{05FB631A-A557-4BF1-829E-97239334099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997999" y="5743782"/>
            <a:ext cx="1152335" cy="619237"/>
          </a:xfrm>
          <a:prstGeom prst="rect">
            <a:avLst/>
          </a:prstGeom>
        </p:spPr>
      </p:pic>
      <p:pic>
        <p:nvPicPr>
          <p:cNvPr id="78" name="Picture 114">
            <a:extLst>
              <a:ext uri="{FF2B5EF4-FFF2-40B4-BE49-F238E27FC236}">
                <a16:creationId xmlns:a16="http://schemas.microsoft.com/office/drawing/2014/main" id="{66598E1E-32DF-4D0C-B331-B92E222F84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80" y="5826783"/>
            <a:ext cx="446486" cy="330165"/>
          </a:xfrm>
          <a:prstGeom prst="rect">
            <a:avLst/>
          </a:prstGeom>
        </p:spPr>
      </p:pic>
      <p:sp>
        <p:nvSpPr>
          <p:cNvPr id="79" name="กล่องข้อความ 78">
            <a:extLst>
              <a:ext uri="{FF2B5EF4-FFF2-40B4-BE49-F238E27FC236}">
                <a16:creationId xmlns:a16="http://schemas.microsoft.com/office/drawing/2014/main" id="{70B9C435-6285-4A9E-9641-79DF21C97135}"/>
              </a:ext>
            </a:extLst>
          </p:cNvPr>
          <p:cNvSpPr txBox="1"/>
          <p:nvPr/>
        </p:nvSpPr>
        <p:spPr>
          <a:xfrm>
            <a:off x="6718126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pic>
        <p:nvPicPr>
          <p:cNvPr id="80" name="Picture 108">
            <a:extLst>
              <a:ext uri="{FF2B5EF4-FFF2-40B4-BE49-F238E27FC236}">
                <a16:creationId xmlns:a16="http://schemas.microsoft.com/office/drawing/2014/main" id="{3A25716A-9A18-4305-8D8B-D989718899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2531262" y="5743782"/>
            <a:ext cx="1152335" cy="619237"/>
          </a:xfrm>
          <a:prstGeom prst="rect">
            <a:avLst/>
          </a:prstGeom>
        </p:spPr>
      </p:pic>
      <p:pic>
        <p:nvPicPr>
          <p:cNvPr id="81" name="Picture 114">
            <a:extLst>
              <a:ext uri="{FF2B5EF4-FFF2-40B4-BE49-F238E27FC236}">
                <a16:creationId xmlns:a16="http://schemas.microsoft.com/office/drawing/2014/main" id="{1F3DC15B-216B-4541-AF82-35E5B6B0B4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43" y="5826783"/>
            <a:ext cx="446486" cy="330165"/>
          </a:xfrm>
          <a:prstGeom prst="rect">
            <a:avLst/>
          </a:prstGeom>
        </p:spPr>
      </p:pic>
      <p:sp>
        <p:nvSpPr>
          <p:cNvPr id="82" name="กล่องข้อความ 81">
            <a:extLst>
              <a:ext uri="{FF2B5EF4-FFF2-40B4-BE49-F238E27FC236}">
                <a16:creationId xmlns:a16="http://schemas.microsoft.com/office/drawing/2014/main" id="{F4DF70B6-6F98-4EBB-9B96-00E10AAC1C55}"/>
              </a:ext>
            </a:extLst>
          </p:cNvPr>
          <p:cNvSpPr txBox="1"/>
          <p:nvPr/>
        </p:nvSpPr>
        <p:spPr>
          <a:xfrm>
            <a:off x="2251389" y="6363019"/>
            <a:ext cx="174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</a:p>
        </p:txBody>
      </p:sp>
      <p:cxnSp>
        <p:nvCxnSpPr>
          <p:cNvPr id="83" name="ลูกศรเชื่อมต่อแบบตรง 82">
            <a:extLst>
              <a:ext uri="{FF2B5EF4-FFF2-40B4-BE49-F238E27FC236}">
                <a16:creationId xmlns:a16="http://schemas.microsoft.com/office/drawing/2014/main" id="{B9E6B680-0F10-4C43-8A9F-1F26E98A4B34}"/>
              </a:ext>
            </a:extLst>
          </p:cNvPr>
          <p:cNvCxnSpPr>
            <a:cxnSpLocks/>
          </p:cNvCxnSpPr>
          <p:nvPr/>
        </p:nvCxnSpPr>
        <p:spPr>
          <a:xfrm flipH="1" flipV="1">
            <a:off x="3090843" y="5254327"/>
            <a:ext cx="2" cy="4395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ตัวเชื่อมต่อ: หักมุม 99">
            <a:extLst>
              <a:ext uri="{FF2B5EF4-FFF2-40B4-BE49-F238E27FC236}">
                <a16:creationId xmlns:a16="http://schemas.microsoft.com/office/drawing/2014/main" id="{B0746150-C2CB-4FF4-A214-F00F20CB5080}"/>
              </a:ext>
            </a:extLst>
          </p:cNvPr>
          <p:cNvCxnSpPr>
            <a:cxnSpLocks/>
            <a:stCxn id="77" idx="0"/>
          </p:cNvCxnSpPr>
          <p:nvPr/>
        </p:nvCxnSpPr>
        <p:spPr>
          <a:xfrm rot="16200000" flipV="1">
            <a:off x="6560848" y="4730462"/>
            <a:ext cx="950108" cy="1076531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8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73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67</Words>
  <Application>Microsoft Office PowerPoint</Application>
  <PresentationFormat>แบบจอกว้าง</PresentationFormat>
  <Paragraphs>38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 Sarabun New</vt:lpstr>
      <vt:lpstr>Office Theme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38</cp:revision>
  <dcterms:created xsi:type="dcterms:W3CDTF">2020-08-29T11:47:26Z</dcterms:created>
  <dcterms:modified xsi:type="dcterms:W3CDTF">2021-03-04T01:23:23Z</dcterms:modified>
</cp:coreProperties>
</file>