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65EB-3E72-462E-B942-2B7723B0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A453-AD84-4E7D-A847-62656F1B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C11B-E621-44FD-840A-24E0373C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F164-AE27-4294-AF20-E0B61292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DA2F-93C7-4E9F-9633-CD09D81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CF96-05C5-45A6-9BA2-7392E898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56B2-C31C-415C-AD82-170C4C13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F8A0-02AD-4B62-B4C3-21F7D2D2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02E0-8432-4D64-A722-B74975C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8FE9-3476-443A-B001-9D6E31CB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13B4-6DFA-4E46-B03A-44A69842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9F212-9ABE-46A0-9182-9E1EE19B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22F9-9350-4D8C-9C1E-3D5F4E3C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A020-9192-4C8A-8FE2-0B5913D5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002D-66D8-45FF-AC13-35EFC700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C1D-CBE8-4A23-9253-4D9455A1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683D-A8AD-455B-82A7-0100F91F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28F5-B674-4BE4-AF85-7BD11ACA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0600-F29B-4032-A68C-A913ECDE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B897-128C-466B-B38D-744594B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240-295C-4731-800B-B9D4B3A0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2D62-00BB-4812-9150-3A6249A2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8FF0-3E8E-4085-B748-24915C54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700E-8404-48B4-8985-1E11966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F6C8-71EC-468A-BEFB-983601B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2EDA-6512-465A-8225-81FBD74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E18F-3E70-48E1-934F-612F62D4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2DAD-75CF-4FA3-9E18-767207F4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DA16-CEDA-4BF8-A3F7-BF11B24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2193-D3C5-4AC5-849F-46CF0D2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4DC7-3B32-47EF-AA38-0A2669BD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289-66DC-492E-BBE0-2073554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065-F4C2-4821-B6C2-25A1E963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E465-A47E-4BD6-AA23-7C67BA1B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1CEED-4EEB-408D-9CA4-AA6C76CC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D6F7-D33C-4BD7-9DE3-43D8BE26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95311-91E7-40D0-B6CD-1793DEE6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4F7C7-4CA8-4CD6-A822-4B64AE3C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F924-BDF3-44CA-997F-AC9D38D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531-E2C5-4602-9246-156A02B2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8F58-E957-4E10-9CFF-CEFD0A7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4B3AE-51E8-4BEA-BA67-1D0C6B20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31E19-DAB2-4F53-B429-BE7FC686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F49D-4176-47CD-8ACD-489F352C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C64C7-C94F-44CE-8E6B-29E7E8DB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429A-2A39-43CD-BC83-DB3E44CA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24B-FC83-4F0C-8171-7BAF661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620F-EAAE-4C1B-BC51-AA96C20D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F42AD-BAC5-4E34-ADF4-1564C6FF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587B-6D22-4533-BFDB-A9E8877E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78A3-7DE3-4EBE-8BBC-FC22631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CA7B-E235-4D7C-86F9-E11184F5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893F-6F70-4E35-8810-2C3ABD32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1C9CA-4E95-48E6-9EE1-A5F6553E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F373-296D-459A-9251-401DF324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2686-6C5C-48AD-8EB3-F77630D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F154-1E8E-4240-A923-DB39046C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0DCE-3A1A-4F5E-88D5-72BD0948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3EE62-7163-4E7E-A888-673D006C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563F-FA8D-4E1B-8A0A-00F2F26C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6F7D-BDB7-4B94-9370-3A1B0B98E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C478-6A22-4027-850B-07F0CA9E255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E2A3-9F47-402A-B98E-9F9E3668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E0C-4036-48A3-9416-2EC5CA59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89F6EB95-37FF-4E06-A3BD-320B5A11666D}"/>
              </a:ext>
            </a:extLst>
          </p:cNvPr>
          <p:cNvSpPr/>
          <p:nvPr/>
        </p:nvSpPr>
        <p:spPr>
          <a:xfrm>
            <a:off x="628190" y="2663641"/>
            <a:ext cx="4195270" cy="3470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8229F-016B-4A7A-AB1A-982BF7DD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7" y="3679615"/>
            <a:ext cx="672625" cy="1363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EA133-38CB-492B-9F4F-1D7D0CC7C0AD}"/>
              </a:ext>
            </a:extLst>
          </p:cNvPr>
          <p:cNvSpPr txBox="1"/>
          <p:nvPr/>
        </p:nvSpPr>
        <p:spPr>
          <a:xfrm>
            <a:off x="2091941" y="5043549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8" name="Picture 7" descr="AM2315">
            <a:extLst>
              <a:ext uri="{FF2B5EF4-FFF2-40B4-BE49-F238E27FC236}">
                <a16:creationId xmlns:a16="http://schemas.microsoft.com/office/drawing/2014/main" id="{0AAA0793-E0DF-49C5-B2E6-00B3DE3B3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/>
          <a:stretch/>
        </p:blipFill>
        <p:spPr>
          <a:xfrm>
            <a:off x="673324" y="3679615"/>
            <a:ext cx="826568" cy="52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10D9C-DBFE-4361-B36C-E54C2DC0A00B}"/>
              </a:ext>
            </a:extLst>
          </p:cNvPr>
          <p:cNvSpPr txBox="1"/>
          <p:nvPr/>
        </p:nvSpPr>
        <p:spPr>
          <a:xfrm>
            <a:off x="660414" y="4267613"/>
            <a:ext cx="66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AM2315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B2AA5B-8004-46AB-9E03-0FC5BA2AF2CE}"/>
              </a:ext>
            </a:extLst>
          </p:cNvPr>
          <p:cNvPicPr/>
          <p:nvPr/>
        </p:nvPicPr>
        <p:blipFill rotWithShape="1">
          <a:blip r:embed="rId4"/>
          <a:srcRect t="2775" r="3755" b="3181"/>
          <a:stretch/>
        </p:blipFill>
        <p:spPr bwMode="auto">
          <a:xfrm>
            <a:off x="3506987" y="3679615"/>
            <a:ext cx="1048249" cy="660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24F90-803B-4C76-B1C8-A9EDB5D0D6F9}"/>
              </a:ext>
            </a:extLst>
          </p:cNvPr>
          <p:cNvSpPr txBox="1"/>
          <p:nvPr/>
        </p:nvSpPr>
        <p:spPr>
          <a:xfrm>
            <a:off x="3831785" y="4339709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350E64-6D5C-43FC-A528-0117FE432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79" y="4725033"/>
            <a:ext cx="637032" cy="637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88FE1E-34F4-4E09-AFA3-3410D5FCC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20" y="4773892"/>
            <a:ext cx="588173" cy="58817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485CFD-3ABA-49FB-A5E4-93C43908834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79306" y="4339709"/>
            <a:ext cx="1" cy="4341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86204C-9FD0-4065-A7F4-25ABDCE81B3C}"/>
              </a:ext>
            </a:extLst>
          </p:cNvPr>
          <p:cNvSpPr txBox="1"/>
          <p:nvPr/>
        </p:nvSpPr>
        <p:spPr>
          <a:xfrm>
            <a:off x="4239868" y="53154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936B2-79D2-4BA4-90A5-1EC01C29BF22}"/>
              </a:ext>
            </a:extLst>
          </p:cNvPr>
          <p:cNvSpPr txBox="1"/>
          <p:nvPr/>
        </p:nvSpPr>
        <p:spPr>
          <a:xfrm>
            <a:off x="3526486" y="5315456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140AA-5A16-4320-8904-80B1E46C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35" y="3585646"/>
            <a:ext cx="672625" cy="13639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B8161C-D5C5-4C79-AF27-5BA64AF20222}"/>
              </a:ext>
            </a:extLst>
          </p:cNvPr>
          <p:cNvSpPr txBox="1"/>
          <p:nvPr/>
        </p:nvSpPr>
        <p:spPr>
          <a:xfrm>
            <a:off x="7006449" y="4949580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D19C808-161C-4576-940B-90E8D1D3657A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216590" y="3700905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DDCED5-7DA7-4475-9716-931981AA8D5F}"/>
              </a:ext>
            </a:extLst>
          </p:cNvPr>
          <p:cNvSpPr txBox="1"/>
          <p:nvPr/>
        </p:nvSpPr>
        <p:spPr>
          <a:xfrm>
            <a:off x="8548740" y="4775658"/>
            <a:ext cx="1044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Raspberry pi 3 b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D36EF5E-650E-49CD-A7D5-7929A81C12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45" y="1678665"/>
            <a:ext cx="1128574" cy="112857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39B004-96BA-4B34-8CFF-DF205E0608C9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2024781" y="5412879"/>
            <a:ext cx="880787" cy="4055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5BAA327-CC9D-41ED-9436-BFA5116183F3}"/>
              </a:ext>
            </a:extLst>
          </p:cNvPr>
          <p:cNvSpPr txBox="1"/>
          <p:nvPr/>
        </p:nvSpPr>
        <p:spPr>
          <a:xfrm>
            <a:off x="2212333" y="581504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DF19901-133E-44DD-9290-8913B14D39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11941" b="10391"/>
          <a:stretch/>
        </p:blipFill>
        <p:spPr>
          <a:xfrm>
            <a:off x="692823" y="5215207"/>
            <a:ext cx="1087702" cy="61923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5C5F19-0416-40BC-B4BC-DA961FEC2C0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12595" y="4339709"/>
            <a:ext cx="0" cy="385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72EE0C-2AFC-4F41-9818-EA55D14C5195}"/>
              </a:ext>
            </a:extLst>
          </p:cNvPr>
          <p:cNvSpPr txBox="1"/>
          <p:nvPr/>
        </p:nvSpPr>
        <p:spPr>
          <a:xfrm>
            <a:off x="836977" y="579346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C1D60F8-BE74-4E34-BCA6-E8EEC8E95E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9" y="5301620"/>
            <a:ext cx="446486" cy="330165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A7E434-78D1-4FE5-8022-0D946462A688}"/>
              </a:ext>
            </a:extLst>
          </p:cNvPr>
          <p:cNvSpPr/>
          <p:nvPr/>
        </p:nvSpPr>
        <p:spPr>
          <a:xfrm>
            <a:off x="1170446" y="4348480"/>
            <a:ext cx="978394" cy="878840"/>
          </a:xfrm>
          <a:custGeom>
            <a:avLst/>
            <a:gdLst>
              <a:gd name="connsiteX0" fmla="*/ 48754 w 978394"/>
              <a:gd name="connsiteY0" fmla="*/ 878840 h 878840"/>
              <a:gd name="connsiteX1" fmla="*/ 104634 w 978394"/>
              <a:gd name="connsiteY1" fmla="*/ 406400 h 878840"/>
              <a:gd name="connsiteX2" fmla="*/ 978394 w 978394"/>
              <a:gd name="connsiteY2" fmla="*/ 0 h 87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394" h="878840">
                <a:moveTo>
                  <a:pt x="48754" y="878840"/>
                </a:moveTo>
                <a:cubicBezTo>
                  <a:pt x="-776" y="715856"/>
                  <a:pt x="-50306" y="552873"/>
                  <a:pt x="104634" y="406400"/>
                </a:cubicBezTo>
                <a:cubicBezTo>
                  <a:pt x="259574" y="259927"/>
                  <a:pt x="839541" y="65193"/>
                  <a:pt x="978394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CC8CC62-9A69-4C33-A604-F3C93372702F}"/>
              </a:ext>
            </a:extLst>
          </p:cNvPr>
          <p:cNvSpPr/>
          <p:nvPr/>
        </p:nvSpPr>
        <p:spPr>
          <a:xfrm>
            <a:off x="2865120" y="4363720"/>
            <a:ext cx="325347" cy="1244600"/>
          </a:xfrm>
          <a:custGeom>
            <a:avLst/>
            <a:gdLst>
              <a:gd name="connsiteX0" fmla="*/ 0 w 325347"/>
              <a:gd name="connsiteY0" fmla="*/ 0 h 1244600"/>
              <a:gd name="connsiteX1" fmla="*/ 325120 w 325347"/>
              <a:gd name="connsiteY1" fmla="*/ 843280 h 1244600"/>
              <a:gd name="connsiteX2" fmla="*/ 40640 w 325347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47" h="1244600">
                <a:moveTo>
                  <a:pt x="0" y="0"/>
                </a:moveTo>
                <a:cubicBezTo>
                  <a:pt x="159173" y="317923"/>
                  <a:pt x="318347" y="635847"/>
                  <a:pt x="325120" y="843280"/>
                </a:cubicBezTo>
                <a:cubicBezTo>
                  <a:pt x="331893" y="1050713"/>
                  <a:pt x="186266" y="1147656"/>
                  <a:pt x="40640" y="12446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575F95C6-F5AA-41C8-B526-5B299ADC9B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4163" y="2778577"/>
            <a:ext cx="1182563" cy="222802"/>
          </a:xfrm>
          <a:prstGeom prst="rect">
            <a:avLst/>
          </a:prstGeom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C94B65A-684C-423E-BD7E-BE703F533948}"/>
              </a:ext>
            </a:extLst>
          </p:cNvPr>
          <p:cNvSpPr/>
          <p:nvPr/>
        </p:nvSpPr>
        <p:spPr>
          <a:xfrm>
            <a:off x="1691640" y="3063240"/>
            <a:ext cx="668428" cy="594360"/>
          </a:xfrm>
          <a:custGeom>
            <a:avLst/>
            <a:gdLst>
              <a:gd name="connsiteX0" fmla="*/ 0 w 668428"/>
              <a:gd name="connsiteY0" fmla="*/ 0 h 594360"/>
              <a:gd name="connsiteX1" fmla="*/ 609600 w 668428"/>
              <a:gd name="connsiteY1" fmla="*/ 172720 h 594360"/>
              <a:gd name="connsiteX2" fmla="*/ 650240 w 668428"/>
              <a:gd name="connsiteY2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28" h="594360">
                <a:moveTo>
                  <a:pt x="0" y="0"/>
                </a:moveTo>
                <a:cubicBezTo>
                  <a:pt x="250613" y="36830"/>
                  <a:pt x="501227" y="73660"/>
                  <a:pt x="609600" y="172720"/>
                </a:cubicBezTo>
                <a:cubicBezTo>
                  <a:pt x="717973" y="271780"/>
                  <a:pt x="641773" y="533400"/>
                  <a:pt x="650240" y="5943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01F86E3-B724-4A2F-A6B3-030DDFA40830}"/>
              </a:ext>
            </a:extLst>
          </p:cNvPr>
          <p:cNvSpPr/>
          <p:nvPr/>
        </p:nvSpPr>
        <p:spPr>
          <a:xfrm>
            <a:off x="1295400" y="3886058"/>
            <a:ext cx="838200" cy="76342"/>
          </a:xfrm>
          <a:custGeom>
            <a:avLst/>
            <a:gdLst>
              <a:gd name="connsiteX0" fmla="*/ 0 w 838200"/>
              <a:gd name="connsiteY0" fmla="*/ 61102 h 76342"/>
              <a:gd name="connsiteX1" fmla="*/ 345440 w 838200"/>
              <a:gd name="connsiteY1" fmla="*/ 142 h 76342"/>
              <a:gd name="connsiteX2" fmla="*/ 838200 w 838200"/>
              <a:gd name="connsiteY2" fmla="*/ 76342 h 7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6342">
                <a:moveTo>
                  <a:pt x="0" y="61102"/>
                </a:moveTo>
                <a:cubicBezTo>
                  <a:pt x="102870" y="29352"/>
                  <a:pt x="205740" y="-2398"/>
                  <a:pt x="345440" y="142"/>
                </a:cubicBezTo>
                <a:cubicBezTo>
                  <a:pt x="485140" y="2682"/>
                  <a:pt x="761153" y="64489"/>
                  <a:pt x="838200" y="7634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87BDF8A-D5DA-4BB1-AE06-C88E5D574A94}"/>
              </a:ext>
            </a:extLst>
          </p:cNvPr>
          <p:cNvSpPr/>
          <p:nvPr/>
        </p:nvSpPr>
        <p:spPr>
          <a:xfrm>
            <a:off x="2854960" y="3891209"/>
            <a:ext cx="619760" cy="66111"/>
          </a:xfrm>
          <a:custGeom>
            <a:avLst/>
            <a:gdLst>
              <a:gd name="connsiteX0" fmla="*/ 0 w 619760"/>
              <a:gd name="connsiteY0" fmla="*/ 55951 h 66111"/>
              <a:gd name="connsiteX1" fmla="*/ 309880 w 619760"/>
              <a:gd name="connsiteY1" fmla="*/ 71 h 66111"/>
              <a:gd name="connsiteX2" fmla="*/ 619760 w 619760"/>
              <a:gd name="connsiteY2" fmla="*/ 66111 h 66111"/>
              <a:gd name="connsiteX3" fmla="*/ 619760 w 619760"/>
              <a:gd name="connsiteY3" fmla="*/ 66111 h 6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760" h="66111">
                <a:moveTo>
                  <a:pt x="0" y="55951"/>
                </a:moveTo>
                <a:cubicBezTo>
                  <a:pt x="103293" y="27164"/>
                  <a:pt x="206587" y="-1622"/>
                  <a:pt x="309880" y="71"/>
                </a:cubicBezTo>
                <a:cubicBezTo>
                  <a:pt x="413173" y="1764"/>
                  <a:pt x="619760" y="66111"/>
                  <a:pt x="619760" y="66111"/>
                </a:cubicBezTo>
                <a:lnTo>
                  <a:pt x="619760" y="66111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89F54-5E7E-4923-B502-6050CE80D296}"/>
              </a:ext>
            </a:extLst>
          </p:cNvPr>
          <p:cNvSpPr txBox="1"/>
          <p:nvPr/>
        </p:nvSpPr>
        <p:spPr>
          <a:xfrm>
            <a:off x="928247" y="2988940"/>
            <a:ext cx="97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Shunt Resistor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D56F244-8535-4BC2-8D1D-476F1D5A39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818019" y="5332190"/>
            <a:ext cx="1152335" cy="61923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E8648965-CAD6-45E2-8A19-4FA4ED00E694}"/>
              </a:ext>
            </a:extLst>
          </p:cNvPr>
          <p:cNvSpPr txBox="1"/>
          <p:nvPr/>
        </p:nvSpPr>
        <p:spPr>
          <a:xfrm>
            <a:off x="7026806" y="591045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DA87BAFD-03D6-4139-8E1C-8CF1D4136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00" y="5415191"/>
            <a:ext cx="446486" cy="33016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AFB4D5D1-1DDF-4761-B1E3-ED7B2369A060}"/>
              </a:ext>
            </a:extLst>
          </p:cNvPr>
          <p:cNvSpPr txBox="1"/>
          <p:nvPr/>
        </p:nvSpPr>
        <p:spPr>
          <a:xfrm>
            <a:off x="7970354" y="2663641"/>
            <a:ext cx="826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Access Point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D6AC48D-BCC5-494D-9FFB-C5DBFD5E3036}"/>
              </a:ext>
            </a:extLst>
          </p:cNvPr>
          <p:cNvSpPr/>
          <p:nvPr/>
        </p:nvSpPr>
        <p:spPr>
          <a:xfrm>
            <a:off x="7341162" y="2407920"/>
            <a:ext cx="494341" cy="1112520"/>
          </a:xfrm>
          <a:custGeom>
            <a:avLst/>
            <a:gdLst>
              <a:gd name="connsiteX0" fmla="*/ 60001 w 494341"/>
              <a:gd name="connsiteY0" fmla="*/ 1112520 h 1112520"/>
              <a:gd name="connsiteX1" fmla="*/ 37141 w 494341"/>
              <a:gd name="connsiteY1" fmla="*/ 312420 h 1112520"/>
              <a:gd name="connsiteX2" fmla="*/ 494341 w 494341"/>
              <a:gd name="connsiteY2" fmla="*/ 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341" h="1112520">
                <a:moveTo>
                  <a:pt x="60001" y="1112520"/>
                </a:moveTo>
                <a:cubicBezTo>
                  <a:pt x="12376" y="805180"/>
                  <a:pt x="-35249" y="497840"/>
                  <a:pt x="37141" y="312420"/>
                </a:cubicBezTo>
                <a:cubicBezTo>
                  <a:pt x="109531" y="127000"/>
                  <a:pt x="301936" y="63500"/>
                  <a:pt x="4943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52B6376E-3BEA-4EF6-B5DD-B31CC7E53E7C}"/>
              </a:ext>
            </a:extLst>
          </p:cNvPr>
          <p:cNvSpPr/>
          <p:nvPr/>
        </p:nvSpPr>
        <p:spPr>
          <a:xfrm>
            <a:off x="8948023" y="2415540"/>
            <a:ext cx="577243" cy="1303020"/>
          </a:xfrm>
          <a:custGeom>
            <a:avLst/>
            <a:gdLst>
              <a:gd name="connsiteX0" fmla="*/ 571500 w 577243"/>
              <a:gd name="connsiteY0" fmla="*/ 1303020 h 1303020"/>
              <a:gd name="connsiteX1" fmla="*/ 495300 w 577243"/>
              <a:gd name="connsiteY1" fmla="*/ 297180 h 1303020"/>
              <a:gd name="connsiteX2" fmla="*/ 0 w 577243"/>
              <a:gd name="connsiteY2" fmla="*/ 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3" h="1303020">
                <a:moveTo>
                  <a:pt x="571500" y="1303020"/>
                </a:moveTo>
                <a:cubicBezTo>
                  <a:pt x="581025" y="908685"/>
                  <a:pt x="590550" y="514350"/>
                  <a:pt x="495300" y="297180"/>
                </a:cubicBezTo>
                <a:cubicBezTo>
                  <a:pt x="400050" y="80010"/>
                  <a:pt x="200025" y="4000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5EBDF3-0BC8-4F09-BFB0-23B75DAF3BD4}"/>
              </a:ext>
            </a:extLst>
          </p:cNvPr>
          <p:cNvSpPr txBox="1"/>
          <p:nvPr/>
        </p:nvSpPr>
        <p:spPr>
          <a:xfrm>
            <a:off x="3451790" y="2700559"/>
            <a:ext cx="148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Mushroom Farm</a:t>
            </a: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24DF9E6-67EE-425F-9590-AC7B584903D3}"/>
              </a:ext>
            </a:extLst>
          </p:cNvPr>
          <p:cNvSpPr/>
          <p:nvPr/>
        </p:nvSpPr>
        <p:spPr>
          <a:xfrm>
            <a:off x="7789783" y="4457700"/>
            <a:ext cx="396326" cy="1074420"/>
          </a:xfrm>
          <a:custGeom>
            <a:avLst/>
            <a:gdLst>
              <a:gd name="connsiteX0" fmla="*/ 0 w 396326"/>
              <a:gd name="connsiteY0" fmla="*/ 0 h 1074420"/>
              <a:gd name="connsiteX1" fmla="*/ 396240 w 396326"/>
              <a:gd name="connsiteY1" fmla="*/ 556260 h 1074420"/>
              <a:gd name="connsiteX2" fmla="*/ 38100 w 396326"/>
              <a:gd name="connsiteY2" fmla="*/ 107442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326" h="1074420">
                <a:moveTo>
                  <a:pt x="0" y="0"/>
                </a:moveTo>
                <a:cubicBezTo>
                  <a:pt x="194945" y="188595"/>
                  <a:pt x="389890" y="377190"/>
                  <a:pt x="396240" y="556260"/>
                </a:cubicBezTo>
                <a:cubicBezTo>
                  <a:pt x="402590" y="735330"/>
                  <a:pt x="55880" y="970280"/>
                  <a:pt x="38100" y="107442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D1FF7DE-6518-4EAB-B667-DC52FFB5425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5509698" y="4251171"/>
            <a:ext cx="826393" cy="489102"/>
          </a:xfrm>
          <a:prstGeom prst="rect">
            <a:avLst/>
          </a:prstGeom>
        </p:spPr>
      </p:pic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7677FB1-D820-488A-A582-35445C156772}"/>
              </a:ext>
            </a:extLst>
          </p:cNvPr>
          <p:cNvSpPr/>
          <p:nvPr/>
        </p:nvSpPr>
        <p:spPr>
          <a:xfrm>
            <a:off x="4922520" y="4445000"/>
            <a:ext cx="533400" cy="132080"/>
          </a:xfrm>
          <a:custGeom>
            <a:avLst/>
            <a:gdLst>
              <a:gd name="connsiteX0" fmla="*/ 533400 w 533400"/>
              <a:gd name="connsiteY0" fmla="*/ 0 h 132080"/>
              <a:gd name="connsiteX1" fmla="*/ 218440 w 533400"/>
              <a:gd name="connsiteY1" fmla="*/ 25400 h 132080"/>
              <a:gd name="connsiteX2" fmla="*/ 0 w 533400"/>
              <a:gd name="connsiteY2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32080">
                <a:moveTo>
                  <a:pt x="533400" y="0"/>
                </a:moveTo>
                <a:cubicBezTo>
                  <a:pt x="420370" y="1693"/>
                  <a:pt x="307340" y="3387"/>
                  <a:pt x="218440" y="25400"/>
                </a:cubicBezTo>
                <a:cubicBezTo>
                  <a:pt x="129540" y="47413"/>
                  <a:pt x="64770" y="89746"/>
                  <a:pt x="0" y="13208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C14CFC5-3D5F-4F8E-ACF1-F60AEAD42272}"/>
              </a:ext>
            </a:extLst>
          </p:cNvPr>
          <p:cNvSpPr/>
          <p:nvPr/>
        </p:nvSpPr>
        <p:spPr>
          <a:xfrm>
            <a:off x="6395720" y="4392517"/>
            <a:ext cx="670560" cy="118523"/>
          </a:xfrm>
          <a:custGeom>
            <a:avLst/>
            <a:gdLst>
              <a:gd name="connsiteX0" fmla="*/ 0 w 670560"/>
              <a:gd name="connsiteY0" fmla="*/ 22003 h 118523"/>
              <a:gd name="connsiteX1" fmla="*/ 335280 w 670560"/>
              <a:gd name="connsiteY1" fmla="*/ 6763 h 118523"/>
              <a:gd name="connsiteX2" fmla="*/ 670560 w 670560"/>
              <a:gd name="connsiteY2" fmla="*/ 118523 h 1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18523">
                <a:moveTo>
                  <a:pt x="0" y="22003"/>
                </a:moveTo>
                <a:cubicBezTo>
                  <a:pt x="111760" y="6339"/>
                  <a:pt x="223520" y="-9324"/>
                  <a:pt x="335280" y="6763"/>
                </a:cubicBezTo>
                <a:cubicBezTo>
                  <a:pt x="447040" y="22850"/>
                  <a:pt x="558800" y="70686"/>
                  <a:pt x="670560" y="118523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C12182A3-57B3-49A0-9C5E-DEDA6191EB8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6328471" y="124081"/>
            <a:ext cx="1128574" cy="82919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353162C6-258F-40FB-9A2A-34D6DEF2EE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38" y="267959"/>
            <a:ext cx="541440" cy="54144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C4EF73F-D3B0-466B-8524-B32449A2D4ED}"/>
              </a:ext>
            </a:extLst>
          </p:cNvPr>
          <p:cNvSpPr txBox="1"/>
          <p:nvPr/>
        </p:nvSpPr>
        <p:spPr>
          <a:xfrm>
            <a:off x="6508238" y="902991"/>
            <a:ext cx="76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Notify Service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338E110E-B7BE-4A92-9855-28FA55D8FC3A}"/>
              </a:ext>
            </a:extLst>
          </p:cNvPr>
          <p:cNvSpPr/>
          <p:nvPr/>
        </p:nvSpPr>
        <p:spPr>
          <a:xfrm>
            <a:off x="7520940" y="762000"/>
            <a:ext cx="784860" cy="830580"/>
          </a:xfrm>
          <a:custGeom>
            <a:avLst/>
            <a:gdLst>
              <a:gd name="connsiteX0" fmla="*/ 784860 w 784860"/>
              <a:gd name="connsiteY0" fmla="*/ 830580 h 830580"/>
              <a:gd name="connsiteX1" fmla="*/ 472440 w 784860"/>
              <a:gd name="connsiteY1" fmla="*/ 220980 h 830580"/>
              <a:gd name="connsiteX2" fmla="*/ 0 w 784860"/>
              <a:gd name="connsiteY2" fmla="*/ 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860" h="830580">
                <a:moveTo>
                  <a:pt x="784860" y="830580"/>
                </a:moveTo>
                <a:cubicBezTo>
                  <a:pt x="694055" y="594995"/>
                  <a:pt x="603250" y="359410"/>
                  <a:pt x="472440" y="220980"/>
                </a:cubicBezTo>
                <a:cubicBezTo>
                  <a:pt x="341630" y="82550"/>
                  <a:pt x="7112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AF030E4-734A-469E-BC6E-AABCF2B6319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4085220" y="130021"/>
            <a:ext cx="837300" cy="827814"/>
          </a:xfrm>
          <a:prstGeom prst="rect">
            <a:avLst/>
          </a:prstGeom>
        </p:spPr>
      </p:pic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5E54350-4857-45DC-987A-48150D35D067}"/>
              </a:ext>
            </a:extLst>
          </p:cNvPr>
          <p:cNvSpPr/>
          <p:nvPr/>
        </p:nvSpPr>
        <p:spPr>
          <a:xfrm>
            <a:off x="4945380" y="539792"/>
            <a:ext cx="1303020" cy="161248"/>
          </a:xfrm>
          <a:custGeom>
            <a:avLst/>
            <a:gdLst>
              <a:gd name="connsiteX0" fmla="*/ 1303020 w 1303020"/>
              <a:gd name="connsiteY0" fmla="*/ 100288 h 161248"/>
              <a:gd name="connsiteX1" fmla="*/ 594360 w 1303020"/>
              <a:gd name="connsiteY1" fmla="*/ 1228 h 161248"/>
              <a:gd name="connsiteX2" fmla="*/ 0 w 1303020"/>
              <a:gd name="connsiteY2" fmla="*/ 161248 h 1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161248">
                <a:moveTo>
                  <a:pt x="1303020" y="100288"/>
                </a:moveTo>
                <a:cubicBezTo>
                  <a:pt x="1057275" y="45678"/>
                  <a:pt x="811530" y="-8932"/>
                  <a:pt x="594360" y="1228"/>
                </a:cubicBezTo>
                <a:cubicBezTo>
                  <a:pt x="377190" y="11388"/>
                  <a:pt x="188595" y="86318"/>
                  <a:pt x="0" y="1612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74214E4-2BB7-4713-BD24-5C70045399BD}"/>
              </a:ext>
            </a:extLst>
          </p:cNvPr>
          <p:cNvSpPr txBox="1"/>
          <p:nvPr/>
        </p:nvSpPr>
        <p:spPr>
          <a:xfrm>
            <a:off x="3987338" y="953694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Application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E493ECF2-B2F8-4935-822D-5CE3E7FD9E8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771804" y="1630549"/>
            <a:ext cx="1128574" cy="829197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31E386B6-2279-489D-B445-20FB8F52C0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82" y="1944678"/>
            <a:ext cx="655617" cy="301069"/>
          </a:xfrm>
          <a:prstGeom prst="rect">
            <a:avLst/>
          </a:prstGeom>
        </p:spPr>
      </p:pic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EB3D25B-6508-4396-9918-953FC7B82F3B}"/>
              </a:ext>
            </a:extLst>
          </p:cNvPr>
          <p:cNvSpPr/>
          <p:nvPr/>
        </p:nvSpPr>
        <p:spPr>
          <a:xfrm>
            <a:off x="6803136" y="1712725"/>
            <a:ext cx="1121664" cy="170939"/>
          </a:xfrm>
          <a:custGeom>
            <a:avLst/>
            <a:gdLst>
              <a:gd name="connsiteX0" fmla="*/ 1121664 w 1121664"/>
              <a:gd name="connsiteY0" fmla="*/ 140459 h 170939"/>
              <a:gd name="connsiteX1" fmla="*/ 384048 w 1121664"/>
              <a:gd name="connsiteY1" fmla="*/ 251 h 170939"/>
              <a:gd name="connsiteX2" fmla="*/ 0 w 1121664"/>
              <a:gd name="connsiteY2" fmla="*/ 170939 h 17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664" h="170939">
                <a:moveTo>
                  <a:pt x="1121664" y="140459"/>
                </a:moveTo>
                <a:cubicBezTo>
                  <a:pt x="846328" y="67815"/>
                  <a:pt x="570992" y="-4829"/>
                  <a:pt x="384048" y="251"/>
                </a:cubicBezTo>
                <a:cubicBezTo>
                  <a:pt x="197104" y="5331"/>
                  <a:pt x="98552" y="88135"/>
                  <a:pt x="0" y="170939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DB61CEC-C53E-48ED-8B98-048F9EAE71B6}"/>
              </a:ext>
            </a:extLst>
          </p:cNvPr>
          <p:cNvSpPr txBox="1"/>
          <p:nvPr/>
        </p:nvSpPr>
        <p:spPr>
          <a:xfrm>
            <a:off x="5811939" y="2386289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ngrok</a:t>
            </a:r>
            <a:endParaRPr lang="en-US" sz="10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166A6606-490D-4324-B465-B0165BD704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83" y="1303101"/>
            <a:ext cx="886804" cy="886804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AABA3D2-B1E6-4DF6-8C94-A456A189C4AC}"/>
              </a:ext>
            </a:extLst>
          </p:cNvPr>
          <p:cNvSpPr txBox="1"/>
          <p:nvPr/>
        </p:nvSpPr>
        <p:spPr>
          <a:xfrm>
            <a:off x="3967153" y="2172103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 Client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858D517-34B6-4D67-893D-70E08AEFDDD3}"/>
              </a:ext>
            </a:extLst>
          </p:cNvPr>
          <p:cNvSpPr/>
          <p:nvPr/>
        </p:nvSpPr>
        <p:spPr>
          <a:xfrm>
            <a:off x="4986528" y="1617614"/>
            <a:ext cx="841248" cy="308722"/>
          </a:xfrm>
          <a:custGeom>
            <a:avLst/>
            <a:gdLst>
              <a:gd name="connsiteX0" fmla="*/ 841248 w 841248"/>
              <a:gd name="connsiteY0" fmla="*/ 308722 h 308722"/>
              <a:gd name="connsiteX1" fmla="*/ 384048 w 841248"/>
              <a:gd name="connsiteY1" fmla="*/ 22210 h 308722"/>
              <a:gd name="connsiteX2" fmla="*/ 0 w 841248"/>
              <a:gd name="connsiteY2" fmla="*/ 40498 h 308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" h="308722">
                <a:moveTo>
                  <a:pt x="841248" y="308722"/>
                </a:moveTo>
                <a:cubicBezTo>
                  <a:pt x="682752" y="187818"/>
                  <a:pt x="524256" y="66914"/>
                  <a:pt x="384048" y="22210"/>
                </a:cubicBezTo>
                <a:cubicBezTo>
                  <a:pt x="243840" y="-22494"/>
                  <a:pt x="121920" y="9002"/>
                  <a:pt x="0" y="4049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D9DF9188-5E5A-411C-9043-0DF0C746794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22806" y="5289769"/>
            <a:ext cx="932582" cy="661657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335F33B4-6D73-47AA-9628-CCE5A36FEF30}"/>
              </a:ext>
            </a:extLst>
          </p:cNvPr>
          <p:cNvSpPr txBox="1"/>
          <p:nvPr/>
        </p:nvSpPr>
        <p:spPr>
          <a:xfrm>
            <a:off x="5613796" y="595142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BEDBF121-60C8-4856-BF33-C9CC9C1C0EA3}"/>
              </a:ext>
            </a:extLst>
          </p:cNvPr>
          <p:cNvSpPr/>
          <p:nvPr/>
        </p:nvSpPr>
        <p:spPr>
          <a:xfrm>
            <a:off x="6073140" y="4724400"/>
            <a:ext cx="967740" cy="525780"/>
          </a:xfrm>
          <a:custGeom>
            <a:avLst/>
            <a:gdLst>
              <a:gd name="connsiteX0" fmla="*/ 0 w 967740"/>
              <a:gd name="connsiteY0" fmla="*/ 525780 h 525780"/>
              <a:gd name="connsiteX1" fmla="*/ 335280 w 967740"/>
              <a:gd name="connsiteY1" fmla="*/ 129540 h 525780"/>
              <a:gd name="connsiteX2" fmla="*/ 967740 w 96774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740" h="525780">
                <a:moveTo>
                  <a:pt x="0" y="525780"/>
                </a:moveTo>
                <a:cubicBezTo>
                  <a:pt x="86995" y="371475"/>
                  <a:pt x="173990" y="217170"/>
                  <a:pt x="335280" y="129540"/>
                </a:cubicBezTo>
                <a:cubicBezTo>
                  <a:pt x="496570" y="41910"/>
                  <a:pt x="869950" y="19050"/>
                  <a:pt x="967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0069DE2-7B56-462A-9B52-B5A1B4971CE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8841719" y="5319614"/>
            <a:ext cx="485161" cy="624342"/>
          </a:xfrm>
          <a:prstGeom prst="rect">
            <a:avLst/>
          </a:prstGeom>
        </p:spPr>
      </p:pic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85E6BE5-3019-4166-9A5E-DD46474B93DE}"/>
              </a:ext>
            </a:extLst>
          </p:cNvPr>
          <p:cNvSpPr/>
          <p:nvPr/>
        </p:nvSpPr>
        <p:spPr>
          <a:xfrm>
            <a:off x="9418320" y="4472940"/>
            <a:ext cx="389651" cy="1051560"/>
          </a:xfrm>
          <a:custGeom>
            <a:avLst/>
            <a:gdLst>
              <a:gd name="connsiteX0" fmla="*/ 0 w 389651"/>
              <a:gd name="connsiteY0" fmla="*/ 1051560 h 1051560"/>
              <a:gd name="connsiteX1" fmla="*/ 388620 w 389651"/>
              <a:gd name="connsiteY1" fmla="*/ 480060 h 1051560"/>
              <a:gd name="connsiteX2" fmla="*/ 91440 w 389651"/>
              <a:gd name="connsiteY2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651" h="1051560">
                <a:moveTo>
                  <a:pt x="0" y="1051560"/>
                </a:moveTo>
                <a:cubicBezTo>
                  <a:pt x="186690" y="853440"/>
                  <a:pt x="373380" y="655320"/>
                  <a:pt x="388620" y="480060"/>
                </a:cubicBezTo>
                <a:cubicBezTo>
                  <a:pt x="403860" y="304800"/>
                  <a:pt x="247650" y="152400"/>
                  <a:pt x="914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DF4381-46A6-4AEE-8098-1E829BDDB7EF}"/>
              </a:ext>
            </a:extLst>
          </p:cNvPr>
          <p:cNvSpPr txBox="1"/>
          <p:nvPr/>
        </p:nvSpPr>
        <p:spPr>
          <a:xfrm>
            <a:off x="8567170" y="595726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208260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32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17</cp:revision>
  <dcterms:created xsi:type="dcterms:W3CDTF">2020-08-29T11:47:26Z</dcterms:created>
  <dcterms:modified xsi:type="dcterms:W3CDTF">2020-08-30T10:43:33Z</dcterms:modified>
</cp:coreProperties>
</file>