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34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42" r:id="rId23"/>
    <p:sldId id="343" r:id="rId24"/>
    <p:sldId id="344" r:id="rId25"/>
    <p:sldId id="346" r:id="rId26"/>
    <p:sldId id="34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48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23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E10B-8C8A-44ED-918E-82F2F9C2B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โรงเพาะเห็ดอัจฉริยะ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FA19F-2E3F-452A-8F6D-AADF402A0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Mushroom Farm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A698AE-3E87-4F6C-94BC-93E8F969B3FA}"/>
              </a:ext>
            </a:extLst>
          </p:cNvPr>
          <p:cNvSpPr txBox="1">
            <a:spLocks/>
          </p:cNvSpPr>
          <p:nvPr/>
        </p:nvSpPr>
        <p:spPr>
          <a:xfrm>
            <a:off x="108750" y="785922"/>
            <a:ext cx="10465293" cy="9666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การทำงานของปั๊มพ่นหมอกและพัดลมในโหมดการทำงานแบบอัตโนมัติ (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AUTO)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7499A-1C22-466D-8CBA-FF9CE71E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4" y="1625091"/>
            <a:ext cx="10011904" cy="12358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32D7FB-C34F-4FEE-B80C-35F7663DD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88018"/>
              </p:ext>
            </p:extLst>
          </p:nvPr>
        </p:nvGraphicFramePr>
        <p:xfrm>
          <a:off x="1731639" y="2860957"/>
          <a:ext cx="7219514" cy="3437430"/>
        </p:xfrm>
        <a:graphic>
          <a:graphicData uri="http://schemas.openxmlformats.org/drawingml/2006/table">
            <a:tbl>
              <a:tblPr firstRow="1" firstCol="1" bandRow="1"/>
              <a:tblGrid>
                <a:gridCol w="1804460">
                  <a:extLst>
                    <a:ext uri="{9D8B030D-6E8A-4147-A177-3AD203B41FA5}">
                      <a16:colId xmlns:a16="http://schemas.microsoft.com/office/drawing/2014/main" val="3116404898"/>
                    </a:ext>
                  </a:extLst>
                </a:gridCol>
                <a:gridCol w="1804460">
                  <a:extLst>
                    <a:ext uri="{9D8B030D-6E8A-4147-A177-3AD203B41FA5}">
                      <a16:colId xmlns:a16="http://schemas.microsoft.com/office/drawing/2014/main" val="310640973"/>
                    </a:ext>
                  </a:extLst>
                </a:gridCol>
                <a:gridCol w="1805297">
                  <a:extLst>
                    <a:ext uri="{9D8B030D-6E8A-4147-A177-3AD203B41FA5}">
                      <a16:colId xmlns:a16="http://schemas.microsoft.com/office/drawing/2014/main" val="1289680237"/>
                    </a:ext>
                  </a:extLst>
                </a:gridCol>
                <a:gridCol w="1805297">
                  <a:extLst>
                    <a:ext uri="{9D8B030D-6E8A-4147-A177-3AD203B41FA5}">
                      <a16:colId xmlns:a16="http://schemas.microsoft.com/office/drawing/2014/main" val="1111706856"/>
                    </a:ext>
                  </a:extLst>
                </a:gridCol>
              </a:tblGrid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อุณหภูมิ(</a:t>
                      </a:r>
                      <a:r>
                        <a:rPr lang="en-US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°C</a:t>
                      </a: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)</a:t>
                      </a:r>
                      <a:endParaRPr lang="en-US" sz="1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ความชื้น(</a:t>
                      </a:r>
                      <a:r>
                        <a:rPr lang="en-US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%</a:t>
                      </a: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)</a:t>
                      </a:r>
                      <a:endParaRPr lang="en-US" sz="1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ปั๊มพ่นหมอก</a:t>
                      </a:r>
                      <a:endParaRPr lang="en-US" sz="1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พัดลม</a:t>
                      </a:r>
                      <a:endParaRPr lang="en-US" sz="1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58718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76869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184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57859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0451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47397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797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99748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86943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76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4591FC20-F403-47FD-8407-D7D75306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32659"/>
            <a:ext cx="10058400" cy="745725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การออกแบบการสื่อสารผ่าน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Lora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4F255-A2A7-4531-AB84-EC319BDEB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2823099" y="2492277"/>
            <a:ext cx="1072652" cy="217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1637A-BA9E-4C9C-9922-E09EF77D3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8057119" y="2492278"/>
            <a:ext cx="1072652" cy="21752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92D754-6AE0-47C6-A102-5386888CA567}"/>
              </a:ext>
            </a:extLst>
          </p:cNvPr>
          <p:cNvCxnSpPr/>
          <p:nvPr/>
        </p:nvCxnSpPr>
        <p:spPr>
          <a:xfrm>
            <a:off x="4012707" y="3579921"/>
            <a:ext cx="39239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539264-9B3F-4892-A8DE-47C72A510AFA}"/>
              </a:ext>
            </a:extLst>
          </p:cNvPr>
          <p:cNvSpPr txBox="1"/>
          <p:nvPr/>
        </p:nvSpPr>
        <p:spPr>
          <a:xfrm>
            <a:off x="5287637" y="3579921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Point–to-Point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31B68-9CC7-4548-8454-B6E6B15FBA97}"/>
              </a:ext>
            </a:extLst>
          </p:cNvPr>
          <p:cNvSpPr txBox="1"/>
          <p:nvPr/>
        </p:nvSpPr>
        <p:spPr>
          <a:xfrm>
            <a:off x="4928660" y="3210591"/>
            <a:ext cx="23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Lora 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0472F-8654-4A2F-A75D-F9FB030F4BEA}"/>
              </a:ext>
            </a:extLst>
          </p:cNvPr>
          <p:cNvSpPr txBox="1"/>
          <p:nvPr/>
        </p:nvSpPr>
        <p:spPr>
          <a:xfrm>
            <a:off x="2369090" y="4852229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Mushroom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08C0F-8E70-4920-A060-DEFF402B499B}"/>
              </a:ext>
            </a:extLst>
          </p:cNvPr>
          <p:cNvSpPr txBox="1"/>
          <p:nvPr/>
        </p:nvSpPr>
        <p:spPr>
          <a:xfrm>
            <a:off x="7973596" y="4852229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278A2-B2AA-4DD2-98A0-3799CE106FC3}"/>
              </a:ext>
            </a:extLst>
          </p:cNvPr>
          <p:cNvSpPr txBox="1"/>
          <p:nvPr/>
        </p:nvSpPr>
        <p:spPr>
          <a:xfrm>
            <a:off x="243189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= 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0E651-B112-4EB6-A41A-B337D6F8B6B4}"/>
              </a:ext>
            </a:extLst>
          </p:cNvPr>
          <p:cNvSpPr txBox="1"/>
          <p:nvPr/>
        </p:nvSpPr>
        <p:spPr>
          <a:xfrm>
            <a:off x="766591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= 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34A68-ED38-4D07-B7B7-E903FF6E2499}"/>
              </a:ext>
            </a:extLst>
          </p:cNvPr>
          <p:cNvSpPr txBox="1"/>
          <p:nvPr/>
        </p:nvSpPr>
        <p:spPr>
          <a:xfrm>
            <a:off x="5565244" y="290874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433MHz</a:t>
            </a:r>
          </a:p>
        </p:txBody>
      </p:sp>
    </p:spTree>
    <p:extLst>
      <p:ext uri="{BB962C8B-B14F-4D97-AF65-F5344CB8AC3E}">
        <p14:creationId xmlns:p14="http://schemas.microsoft.com/office/powerpoint/2010/main" val="333654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540A5-23AA-4789-9392-925AD675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21" y="606897"/>
            <a:ext cx="3169328" cy="4839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F1387-24FB-44E3-BEE3-078B133852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6102" y="606897"/>
            <a:ext cx="4066500" cy="4791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A7604-9FD1-4402-98EF-9DE550B300FB}"/>
              </a:ext>
            </a:extLst>
          </p:cNvPr>
          <p:cNvSpPr txBox="1"/>
          <p:nvPr/>
        </p:nvSpPr>
        <p:spPr>
          <a:xfrm>
            <a:off x="2201553" y="5635504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Web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1C1ED-D454-468C-9AC0-52591577895E}"/>
              </a:ext>
            </a:extLst>
          </p:cNvPr>
          <p:cNvSpPr txBox="1"/>
          <p:nvPr/>
        </p:nvSpPr>
        <p:spPr>
          <a:xfrm>
            <a:off x="8263706" y="5635504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Windows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11A15-E5BE-466B-9C99-A8665E9FA551}"/>
              </a:ext>
            </a:extLst>
          </p:cNvPr>
          <p:cNvSpPr txBox="1"/>
          <p:nvPr/>
        </p:nvSpPr>
        <p:spPr>
          <a:xfrm>
            <a:off x="4758432" y="2310203"/>
            <a:ext cx="1917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กดปุ่มเปลี่ยนโหมดการทำงาน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D8D2B9-273B-4379-A78A-AA2076FEF0F5}"/>
              </a:ext>
            </a:extLst>
          </p:cNvPr>
          <p:cNvCxnSpPr/>
          <p:nvPr/>
        </p:nvCxnSpPr>
        <p:spPr>
          <a:xfrm flipH="1">
            <a:off x="2272683" y="3264310"/>
            <a:ext cx="2911876" cy="19646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27FEC-CD0E-46AC-8A6B-F255C9119933}"/>
              </a:ext>
            </a:extLst>
          </p:cNvPr>
          <p:cNvCxnSpPr/>
          <p:nvPr/>
        </p:nvCxnSpPr>
        <p:spPr>
          <a:xfrm>
            <a:off x="6019060" y="3264310"/>
            <a:ext cx="1553592" cy="14763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2090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C3F8C-5955-4CE8-B0E6-1D0CBDEE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8057119" y="2492278"/>
            <a:ext cx="1072652" cy="2175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76ED3-27EC-419E-9382-8CC7A92FA415}"/>
              </a:ext>
            </a:extLst>
          </p:cNvPr>
          <p:cNvSpPr txBox="1"/>
          <p:nvPr/>
        </p:nvSpPr>
        <p:spPr>
          <a:xfrm>
            <a:off x="7973596" y="4852229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STA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345B4-2DB4-407E-B8DA-9678C576657C}"/>
              </a:ext>
            </a:extLst>
          </p:cNvPr>
          <p:cNvSpPr txBox="1"/>
          <p:nvPr/>
        </p:nvSpPr>
        <p:spPr>
          <a:xfrm>
            <a:off x="766591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IP Address = X0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7EB9C-29A4-4EE0-9A7E-8ED85AA7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2823099" y="2492277"/>
            <a:ext cx="1072652" cy="2175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847E-0DC2-482D-8930-0869E319F289}"/>
              </a:ext>
            </a:extLst>
          </p:cNvPr>
          <p:cNvSpPr txBox="1"/>
          <p:nvPr/>
        </p:nvSpPr>
        <p:spPr>
          <a:xfrm>
            <a:off x="2369090" y="4852229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Mushroom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F94DE-9F18-418C-B29D-58DB2BA80C42}"/>
              </a:ext>
            </a:extLst>
          </p:cNvPr>
          <p:cNvSpPr txBox="1"/>
          <p:nvPr/>
        </p:nvSpPr>
        <p:spPr>
          <a:xfrm>
            <a:off x="243189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IP Address = X1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1210F-A32F-4C2C-B2DE-BC41DA97BF32}"/>
              </a:ext>
            </a:extLst>
          </p:cNvPr>
          <p:cNvCxnSpPr/>
          <p:nvPr/>
        </p:nvCxnSpPr>
        <p:spPr>
          <a:xfrm flipH="1">
            <a:off x="3959441" y="3932808"/>
            <a:ext cx="40141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4462F0-4FE7-4028-9EFD-80D8D865C0C0}"/>
              </a:ext>
            </a:extLst>
          </p:cNvPr>
          <p:cNvSpPr txBox="1"/>
          <p:nvPr/>
        </p:nvSpPr>
        <p:spPr>
          <a:xfrm>
            <a:off x="5629727" y="35799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X1M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439909-F4D8-47CF-B857-D9C9814533DA}"/>
              </a:ext>
            </a:extLst>
          </p:cNvPr>
          <p:cNvCxnSpPr/>
          <p:nvPr/>
        </p:nvCxnSpPr>
        <p:spPr>
          <a:xfrm>
            <a:off x="3959441" y="3124940"/>
            <a:ext cx="40141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198A8A-A537-46DF-BBDE-2CD7AEDDFF52}"/>
              </a:ext>
            </a:extLst>
          </p:cNvPr>
          <p:cNvSpPr txBox="1"/>
          <p:nvPr/>
        </p:nvSpPr>
        <p:spPr>
          <a:xfrm>
            <a:off x="4134882" y="2779220"/>
            <a:ext cx="383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black"/>
                </a:solidFill>
                <a:latin typeface="Avenir Next LT Pro" panose="02020404030301010803"/>
              </a:rPr>
              <a:t>X0X1T32.30H71.403080M0P1F12085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74747-9B7F-435F-8437-F30D6AF7D96E}"/>
              </a:ext>
            </a:extLst>
          </p:cNvPr>
          <p:cNvSpPr txBox="1"/>
          <p:nvPr/>
        </p:nvSpPr>
        <p:spPr>
          <a:xfrm>
            <a:off x="792664" y="2822859"/>
            <a:ext cx="179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เปลี่ยนโหมดการทำงาน</a:t>
            </a:r>
            <a:endParaRPr lang="en-US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defTabSz="914400"/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MANUAL </a:t>
            </a:r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744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11DF4-2950-4B23-9F11-04F7778DAD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67024" y="2219788"/>
            <a:ext cx="9257951" cy="36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2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4102-E64F-4ADE-B594-A9A17B1E62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898" y="1602792"/>
            <a:ext cx="7454203" cy="42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0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A32A5-6E1F-436D-B218-4F269804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77" y="1851523"/>
            <a:ext cx="6431837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FF9F1-7789-469A-94D5-AA2E12F8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0649" y="1477734"/>
            <a:ext cx="4066701" cy="441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52C77-106E-4214-8F67-CAAE37CE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6" y="1477735"/>
            <a:ext cx="3613212" cy="44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E2C9C6-771C-4099-BB8A-5865AF49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E44BD-7F19-432C-83C9-56CA3DB2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2" y="1278384"/>
            <a:ext cx="4686526" cy="50563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FBF0C9-A54B-48D3-9A9E-56574C5DE60D}"/>
              </a:ext>
            </a:extLst>
          </p:cNvPr>
          <p:cNvCxnSpPr/>
          <p:nvPr/>
        </p:nvCxnSpPr>
        <p:spPr>
          <a:xfrm flipH="1">
            <a:off x="1066800" y="791852"/>
            <a:ext cx="912829" cy="584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459BEA-E69D-495C-8841-99BA01BCE61E}"/>
              </a:ext>
            </a:extLst>
          </p:cNvPr>
          <p:cNvSpPr txBox="1"/>
          <p:nvPr/>
        </p:nvSpPr>
        <p:spPr>
          <a:xfrm>
            <a:off x="1767872" y="45011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2C7A6-5A20-4E33-B8C6-4C1CD9D9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582A4-38D4-4E98-86A5-980EFEE3A079}"/>
              </a:ext>
            </a:extLst>
          </p:cNvPr>
          <p:cNvCxnSpPr/>
          <p:nvPr/>
        </p:nvCxnSpPr>
        <p:spPr>
          <a:xfrm>
            <a:off x="6096000" y="1706252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7CAA07-982F-40FD-833F-D22EF97355FB}"/>
              </a:ext>
            </a:extLst>
          </p:cNvPr>
          <p:cNvSpPr txBox="1"/>
          <p:nvPr/>
        </p:nvSpPr>
        <p:spPr>
          <a:xfrm>
            <a:off x="5541025" y="147120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450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3CC1F-6352-49FF-B373-803DE904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989E07-428F-4DCD-A8E3-C15BD6AB788C}"/>
              </a:ext>
            </a:extLst>
          </p:cNvPr>
          <p:cNvCxnSpPr/>
          <p:nvPr/>
        </p:nvCxnSpPr>
        <p:spPr>
          <a:xfrm>
            <a:off x="6096000" y="1706252"/>
            <a:ext cx="738433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5BAE9D-E291-4B41-BFD2-45388881D425}"/>
              </a:ext>
            </a:extLst>
          </p:cNvPr>
          <p:cNvSpPr txBox="1"/>
          <p:nvPr/>
        </p:nvSpPr>
        <p:spPr>
          <a:xfrm>
            <a:off x="5541025" y="147120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980A7-49DB-4466-B438-70F4667A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0" y="1278382"/>
            <a:ext cx="5358890" cy="50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7C8F-E1F6-4E67-87FE-62164D81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59117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ดร. เศวษ หงส์ประสิทธิ์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นายนรินทร   สอนชัยภูมิ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นายวรรณณรงค์   สถิตวิทยกูล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นายศุภชัย   สะตะ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375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3CACA-9578-4797-820C-6E99498F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8" y="1452684"/>
            <a:ext cx="5036142" cy="153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AB508-662B-4678-98B3-A6C90F48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9" y="1452684"/>
            <a:ext cx="5957484" cy="45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8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54E78-A5F4-47A4-B9A0-A24ABB33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5DD1D5-6454-4CF2-B6CA-776CE0469AEB}"/>
              </a:ext>
            </a:extLst>
          </p:cNvPr>
          <p:cNvCxnSpPr/>
          <p:nvPr/>
        </p:nvCxnSpPr>
        <p:spPr>
          <a:xfrm>
            <a:off x="6185753" y="2017336"/>
            <a:ext cx="738433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DE33D-4ECF-47F6-B9A7-F781DB8E7B8C}"/>
              </a:ext>
            </a:extLst>
          </p:cNvPr>
          <p:cNvSpPr txBox="1"/>
          <p:nvPr/>
        </p:nvSpPr>
        <p:spPr>
          <a:xfrm>
            <a:off x="5553749" y="1786503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C1ED7-E862-45A2-B053-314A9495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8" y="1071720"/>
            <a:ext cx="5599400" cy="4884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38A87-86E9-452D-A038-74D3CB95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753" y="1071720"/>
            <a:ext cx="5599399" cy="48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4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45C55-F4AB-4016-BE7B-C3C15B15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DD97A0-D504-4DC5-BF03-B22FBF2D5E85}"/>
              </a:ext>
            </a:extLst>
          </p:cNvPr>
          <p:cNvCxnSpPr/>
          <p:nvPr/>
        </p:nvCxnSpPr>
        <p:spPr>
          <a:xfrm>
            <a:off x="6185753" y="2262433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3469C1-0893-4E0F-A644-8DDF94B5815F}"/>
              </a:ext>
            </a:extLst>
          </p:cNvPr>
          <p:cNvSpPr txBox="1"/>
          <p:nvPr/>
        </p:nvSpPr>
        <p:spPr>
          <a:xfrm>
            <a:off x="5582029" y="203160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78989-B3ED-4EFB-9435-45BCF597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8" y="1490159"/>
            <a:ext cx="3856054" cy="41227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D19C45-3798-4F91-8AED-474B1AEC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0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BF3423-DD72-4C5A-BA1F-C6BEEAED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F05A0D-7610-434F-95B2-650062F1A18B}"/>
              </a:ext>
            </a:extLst>
          </p:cNvPr>
          <p:cNvCxnSpPr/>
          <p:nvPr/>
        </p:nvCxnSpPr>
        <p:spPr>
          <a:xfrm>
            <a:off x="6197579" y="2573518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758FAB-3908-43E5-B205-904D4B0FAC7F}"/>
              </a:ext>
            </a:extLst>
          </p:cNvPr>
          <p:cNvSpPr txBox="1"/>
          <p:nvPr/>
        </p:nvSpPr>
        <p:spPr>
          <a:xfrm>
            <a:off x="5552851" y="234268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7BF36-9874-4FD7-B336-ED517367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1" y="2148729"/>
            <a:ext cx="4153260" cy="25605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286941-5B0D-45C3-A2AC-FCFAC3A7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32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2AD3C-6C11-4DD9-B5DF-B9C41A51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478289-0BBC-496A-BE38-36E1D27E4AFD}"/>
              </a:ext>
            </a:extLst>
          </p:cNvPr>
          <p:cNvCxnSpPr/>
          <p:nvPr/>
        </p:nvCxnSpPr>
        <p:spPr>
          <a:xfrm>
            <a:off x="6106100" y="2804350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019658-84B6-401E-9013-F654A0891A4C}"/>
              </a:ext>
            </a:extLst>
          </p:cNvPr>
          <p:cNvSpPr txBox="1"/>
          <p:nvPr/>
        </p:nvSpPr>
        <p:spPr>
          <a:xfrm>
            <a:off x="5543424" y="2573517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43243B-D02B-4789-9EEF-5B9E0F4A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8" y="1273791"/>
            <a:ext cx="4976968" cy="5060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FC89C9-0C6C-4948-A868-AB81763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09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AC65-5EAE-4041-A7A4-B324BA2A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1171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การออกแบบและสร้างวินโดว์แอปพลิเคชัน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94EB6-DD86-416D-8721-3FB4D6870B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49" y="1458238"/>
            <a:ext cx="7283702" cy="47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7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AC65-5EAE-4041-A7A4-B324BA2A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1171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การออกแบบและสร้างวินโดว์แอปพลิเคชัน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F92E6-60C6-4453-A8AB-F3900D3FCB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7614" y="2081297"/>
            <a:ext cx="2690005" cy="2695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E2C25-B89A-409C-AB97-A1F6D9076B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19" y="1476491"/>
            <a:ext cx="4420975" cy="462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EEA72-8BE6-4022-ABA0-7777C72A89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7363" y="1476491"/>
            <a:ext cx="4230505" cy="46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AF702-2C15-4E53-8E26-F2288F6B7AC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" r="1111" b="1045"/>
          <a:stretch/>
        </p:blipFill>
        <p:spPr bwMode="auto">
          <a:xfrm>
            <a:off x="1904383" y="1186300"/>
            <a:ext cx="8383234" cy="5263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โครงสร้างของระบบ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968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08B7-E272-4753-87C3-DB5BFBB3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การออกแบบโรงเรือนเพาะเห็ด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8E9E2-7E61-4C25-BB11-A3104F9B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6" y="1408744"/>
            <a:ext cx="7626527" cy="50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DDE0F-C229-4C75-AEEC-13FEA25DB28A}"/>
              </a:ext>
            </a:extLst>
          </p:cNvPr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2141" r="12527" b="4955"/>
          <a:stretch/>
        </p:blipFill>
        <p:spPr bwMode="auto">
          <a:xfrm>
            <a:off x="3544641" y="1655056"/>
            <a:ext cx="5102717" cy="4337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60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36F10-3DD6-44CF-93E3-4AC095ABB3F8}"/>
              </a:ext>
            </a:extLst>
          </p:cNvPr>
          <p:cNvPicPr/>
          <p:nvPr/>
        </p:nvPicPr>
        <p:blipFill rotWithShape="1">
          <a:blip r:embed="rId2"/>
          <a:srcRect l="2467" r="3496"/>
          <a:stretch/>
        </p:blipFill>
        <p:spPr bwMode="auto">
          <a:xfrm>
            <a:off x="621882" y="1665978"/>
            <a:ext cx="4353786" cy="4165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4540B-57B7-4F9B-BC2A-FBE4D4B7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385" y="1565836"/>
            <a:ext cx="8267175" cy="35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C77A5-6052-42F2-950C-A86E0AFA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089045"/>
            <a:ext cx="7640530" cy="32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CB2F9-1324-4A7F-B934-E8699D7D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94" y="1650661"/>
            <a:ext cx="7023406" cy="32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0D5704-0487-48EA-B1D8-FCC0E763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70" y="2078742"/>
            <a:ext cx="6396627" cy="22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7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319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Calibri</vt:lpstr>
      <vt:lpstr>TH Sarabun New</vt:lpstr>
      <vt:lpstr>TH SarabunPSK</vt:lpstr>
      <vt:lpstr>Trebuchet MS</vt:lpstr>
      <vt:lpstr>Wingdings 3</vt:lpstr>
      <vt:lpstr>Facet</vt:lpstr>
      <vt:lpstr>โรงเพาะเห็ดอัจฉริยะ</vt:lpstr>
      <vt:lpstr>อาจารย์ที่ปรึกษา ดร. เศวษ หงส์ประสิทธิ์  จัดทำโดย  นายนรินทร   สอนชัยภูมิ  นายวรรณณรงค์   สถิตวิทยกูล นายศุภชัย   สะตะ</vt:lpstr>
      <vt:lpstr>โครงสร้างของระบบ</vt:lpstr>
      <vt:lpstr>การออกแบบโรงเรือนเพาะเห็ด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PowerPoint Presentation</vt:lpstr>
      <vt:lpstr>การออกแบบการสื่อสารผ่าน Lora </vt:lpstr>
      <vt:lpstr>PowerPoint Presentation</vt:lpstr>
      <vt:lpstr>PowerPoint Presentation</vt:lpstr>
      <vt:lpstr>PowerPoint Presentation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การออกแบบและสร้างวินโดว์แอปพลิเคชัน</vt:lpstr>
      <vt:lpstr>การออกแบบและสร้างวินโดว์แอปพลิเคชัน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โรงเพาะเห็ดอัจฉริยะ</dc:title>
  <dc:creator>narinthon sonchaiyaphum</dc:creator>
  <cp:lastModifiedBy>narinthon sonchaiyaphum</cp:lastModifiedBy>
  <cp:revision>11</cp:revision>
  <dcterms:created xsi:type="dcterms:W3CDTF">2020-10-01T16:07:24Z</dcterms:created>
  <dcterms:modified xsi:type="dcterms:W3CDTF">2020-11-27T08:38:50Z</dcterms:modified>
</cp:coreProperties>
</file>