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0387" autoAdjust="0"/>
  </p:normalViewPr>
  <p:slideViewPr>
    <p:cSldViewPr snapToGrid="0">
      <p:cViewPr>
        <p:scale>
          <a:sx n="66" d="100"/>
          <a:sy n="66" d="100"/>
        </p:scale>
        <p:origin x="451" y="-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5444-1C6B-4627-98FD-BA603487AE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F26D7B0-3A07-458C-8B81-89F663FE186A}"/>
              </a:ext>
            </a:extLst>
          </p:cNvPr>
          <p:cNvSpPr/>
          <p:nvPr/>
        </p:nvSpPr>
        <p:spPr>
          <a:xfrm>
            <a:off x="8802670" y="5010418"/>
            <a:ext cx="6035821" cy="3934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F360B5-DFDF-405F-A235-8AD85E2F4247}"/>
              </a:ext>
            </a:extLst>
          </p:cNvPr>
          <p:cNvSpPr/>
          <p:nvPr/>
        </p:nvSpPr>
        <p:spPr>
          <a:xfrm>
            <a:off x="1661147" y="5002517"/>
            <a:ext cx="6130239" cy="3934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FA2FB-AD62-4D27-B013-9C745FFA327A}"/>
              </a:ext>
            </a:extLst>
          </p:cNvPr>
          <p:cNvSpPr/>
          <p:nvPr/>
        </p:nvSpPr>
        <p:spPr>
          <a:xfrm>
            <a:off x="4171097" y="6171687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ESP32LoRa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C35C1-FB6F-4F45-8674-919AEA5A67E1}"/>
              </a:ext>
            </a:extLst>
          </p:cNvPr>
          <p:cNvSpPr/>
          <p:nvPr/>
        </p:nvSpPr>
        <p:spPr>
          <a:xfrm>
            <a:off x="12814369" y="6566504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Raspberry Pi 3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E94FC-1E49-453A-89DE-DE39EFDD5F23}"/>
              </a:ext>
            </a:extLst>
          </p:cNvPr>
          <p:cNvSpPr/>
          <p:nvPr/>
        </p:nvSpPr>
        <p:spPr>
          <a:xfrm>
            <a:off x="4171088" y="8099240"/>
            <a:ext cx="750481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Pump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368F60-6C8E-4ACF-9073-A2D1DBB09CD7}"/>
              </a:ext>
            </a:extLst>
          </p:cNvPr>
          <p:cNvSpPr/>
          <p:nvPr/>
        </p:nvSpPr>
        <p:spPr>
          <a:xfrm>
            <a:off x="5103263" y="8099240"/>
            <a:ext cx="750481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Fan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78AE5A-5AD5-4197-A0C9-F0BD6E182006}"/>
              </a:ext>
            </a:extLst>
          </p:cNvPr>
          <p:cNvSpPr/>
          <p:nvPr/>
        </p:nvSpPr>
        <p:spPr>
          <a:xfrm>
            <a:off x="4171097" y="5207910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Temperature &amp; Humidity 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528197-4481-408F-8377-56EFBF464FDA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5012424" y="5855696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FDFB18-167F-427B-962D-5E5088558D67}"/>
              </a:ext>
            </a:extLst>
          </p:cNvPr>
          <p:cNvCxnSpPr/>
          <p:nvPr/>
        </p:nvCxnSpPr>
        <p:spPr>
          <a:xfrm>
            <a:off x="4589784" y="7783249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953ACA-E8D4-42CF-81B7-F661D00A7E26}"/>
              </a:ext>
            </a:extLst>
          </p:cNvPr>
          <p:cNvCxnSpPr/>
          <p:nvPr/>
        </p:nvCxnSpPr>
        <p:spPr>
          <a:xfrm>
            <a:off x="5506160" y="7783249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6B08D3-7AFE-425E-8807-76977DCD7D7D}"/>
              </a:ext>
            </a:extLst>
          </p:cNvPr>
          <p:cNvSpPr/>
          <p:nvPr/>
        </p:nvSpPr>
        <p:spPr>
          <a:xfrm>
            <a:off x="6406101" y="6171687"/>
            <a:ext cx="120467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LCD Display I2C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F6B52-5BF7-4AFF-8F5A-E82372A54C42}"/>
              </a:ext>
            </a:extLst>
          </p:cNvPr>
          <p:cNvSpPr/>
          <p:nvPr/>
        </p:nvSpPr>
        <p:spPr>
          <a:xfrm>
            <a:off x="1844603" y="6057143"/>
            <a:ext cx="1204719" cy="876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Windows Application (VB.NET)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2899F8-CC26-4C82-9ABC-0090F0ED10A5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>
            <a:off x="3049323" y="6495579"/>
            <a:ext cx="11217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999C8F-10AA-4CE2-9D62-121C647F0D73}"/>
              </a:ext>
            </a:extLst>
          </p:cNvPr>
          <p:cNvSpPr txBox="1"/>
          <p:nvPr/>
        </p:nvSpPr>
        <p:spPr>
          <a:xfrm>
            <a:off x="3127209" y="6222382"/>
            <a:ext cx="1003095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24" dirty="0"/>
              <a:t>Serial Port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EA21FA-4E97-4DF9-8F48-4A73F7A11653}"/>
              </a:ext>
            </a:extLst>
          </p:cNvPr>
          <p:cNvSpPr/>
          <p:nvPr/>
        </p:nvSpPr>
        <p:spPr>
          <a:xfrm>
            <a:off x="4171088" y="7135464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Relay Module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6C3C9F-616B-48E7-9E21-77435D2E808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5012414" y="6819473"/>
            <a:ext cx="1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DDE2B4-FF53-4AED-8445-7E008C3F997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5853755" y="6495582"/>
            <a:ext cx="552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E561A8-B289-486E-A2A3-5EBB7AD09837}"/>
              </a:ext>
            </a:extLst>
          </p:cNvPr>
          <p:cNvSpPr txBox="1"/>
          <p:nvPr/>
        </p:nvSpPr>
        <p:spPr>
          <a:xfrm>
            <a:off x="8802672" y="5005386"/>
            <a:ext cx="822661" cy="40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32" dirty="0"/>
              <a:t>Home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78B75-8BE8-447E-B12A-DB00B79FEF3E}"/>
              </a:ext>
            </a:extLst>
          </p:cNvPr>
          <p:cNvSpPr/>
          <p:nvPr/>
        </p:nvSpPr>
        <p:spPr>
          <a:xfrm>
            <a:off x="10282911" y="6566504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ESP32LoRa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81922C-39FA-4AC5-926F-F8BB5C3E9A12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>
            <a:off x="7791386" y="6969568"/>
            <a:ext cx="1011284" cy="7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29A8F8A-4EE4-4186-A670-0395AFDC5F6B}"/>
              </a:ext>
            </a:extLst>
          </p:cNvPr>
          <p:cNvSpPr txBox="1"/>
          <p:nvPr/>
        </p:nvSpPr>
        <p:spPr>
          <a:xfrm>
            <a:off x="8013136" y="6678320"/>
            <a:ext cx="567784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24" dirty="0" err="1"/>
              <a:t>LoRa</a:t>
            </a:r>
            <a:endParaRPr lang="en-US" sz="152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8EA00-0A57-41F1-BAFD-4655253F1DAF}"/>
              </a:ext>
            </a:extLst>
          </p:cNvPr>
          <p:cNvSpPr txBox="1"/>
          <p:nvPr/>
        </p:nvSpPr>
        <p:spPr>
          <a:xfrm>
            <a:off x="1658970" y="5004879"/>
            <a:ext cx="1951240" cy="40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32" dirty="0"/>
              <a:t>Mushroom Farm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82F33-F1FC-4CE6-BAE6-CCC584DAA95B}"/>
              </a:ext>
            </a:extLst>
          </p:cNvPr>
          <p:cNvSpPr/>
          <p:nvPr/>
        </p:nvSpPr>
        <p:spPr>
          <a:xfrm>
            <a:off x="11535569" y="5574598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Access Point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100AC2-8083-4765-8B16-89A76BADF453}"/>
              </a:ext>
            </a:extLst>
          </p:cNvPr>
          <p:cNvCxnSpPr>
            <a:cxnSpLocks/>
            <a:stCxn id="54" idx="0"/>
            <a:endCxn id="10" idx="1"/>
          </p:cNvCxnSpPr>
          <p:nvPr/>
        </p:nvCxnSpPr>
        <p:spPr>
          <a:xfrm rot="5400000" flipH="1" flipV="1">
            <a:off x="10995897" y="6026833"/>
            <a:ext cx="668014" cy="4113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5799F3-CFAB-478B-AA0C-60F88235D16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13102955" y="6013761"/>
            <a:ext cx="668014" cy="4374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04B5D-4B40-4109-BAE8-AC447802E7EF}"/>
              </a:ext>
            </a:extLst>
          </p:cNvPr>
          <p:cNvSpPr/>
          <p:nvPr/>
        </p:nvSpPr>
        <p:spPr>
          <a:xfrm>
            <a:off x="11169959" y="7722575"/>
            <a:ext cx="115169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Web Application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7D9E0C-F71A-4C36-90AD-3850C428F446}"/>
              </a:ext>
            </a:extLst>
          </p:cNvPr>
          <p:cNvSpPr/>
          <p:nvPr/>
        </p:nvSpPr>
        <p:spPr>
          <a:xfrm>
            <a:off x="12692447" y="7722575"/>
            <a:ext cx="926843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Database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CFD1C6-9605-4A57-8AB0-6D8F1E281A29}"/>
              </a:ext>
            </a:extLst>
          </p:cNvPr>
          <p:cNvSpPr/>
          <p:nvPr/>
        </p:nvSpPr>
        <p:spPr>
          <a:xfrm>
            <a:off x="10282910" y="7722575"/>
            <a:ext cx="741583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 Notify Service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A568C-46F0-4DA1-84DB-6F0CABCC1BC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653575" y="7214288"/>
            <a:ext cx="127" cy="50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6E8C0A-FEBF-4C6F-8A63-12B4263C61F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567764" y="7214288"/>
            <a:ext cx="178044" cy="50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A6673B0-9FEF-4A49-A31A-BA067C885F29}"/>
              </a:ext>
            </a:extLst>
          </p:cNvPr>
          <p:cNvSpPr/>
          <p:nvPr/>
        </p:nvSpPr>
        <p:spPr>
          <a:xfrm>
            <a:off x="13736514" y="7718470"/>
            <a:ext cx="926843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NGROK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AC35B2-AD9A-48BE-BB2B-3D886A9F67E4}"/>
              </a:ext>
            </a:extLst>
          </p:cNvPr>
          <p:cNvCxnSpPr>
            <a:cxnSpLocks/>
          </p:cNvCxnSpPr>
          <p:nvPr/>
        </p:nvCxnSpPr>
        <p:spPr>
          <a:xfrm>
            <a:off x="13155868" y="7216787"/>
            <a:ext cx="0" cy="50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FC07EA-0A42-44D5-8587-7E94FAAFE651}"/>
              </a:ext>
            </a:extLst>
          </p:cNvPr>
          <p:cNvCxnSpPr>
            <a:cxnSpLocks/>
          </p:cNvCxnSpPr>
          <p:nvPr/>
        </p:nvCxnSpPr>
        <p:spPr>
          <a:xfrm>
            <a:off x="14198188" y="7214288"/>
            <a:ext cx="0" cy="50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D33566-B36A-4964-91CD-9FFE2F45A196}"/>
              </a:ext>
            </a:extLst>
          </p:cNvPr>
          <p:cNvSpPr txBox="1"/>
          <p:nvPr/>
        </p:nvSpPr>
        <p:spPr>
          <a:xfrm rot="18775186">
            <a:off x="9315934" y="7062395"/>
            <a:ext cx="1003095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24" dirty="0"/>
              <a:t>Serial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75ED32-6C7B-43D9-ABA6-A7F28D4AF071}"/>
              </a:ext>
            </a:extLst>
          </p:cNvPr>
          <p:cNvSpPr/>
          <p:nvPr/>
        </p:nvSpPr>
        <p:spPr>
          <a:xfrm>
            <a:off x="8922921" y="7713499"/>
            <a:ext cx="1204719" cy="652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Windows Application (VB.NET)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808F73-8F05-46F9-AA11-7E2036F40D45}"/>
              </a:ext>
            </a:extLst>
          </p:cNvPr>
          <p:cNvCxnSpPr>
            <a:cxnSpLocks/>
            <a:stCxn id="12" idx="0"/>
            <a:endCxn id="54" idx="1"/>
          </p:cNvCxnSpPr>
          <p:nvPr/>
        </p:nvCxnSpPr>
        <p:spPr>
          <a:xfrm flipV="1">
            <a:off x="9525281" y="6890396"/>
            <a:ext cx="757630" cy="823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0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48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20</cp:revision>
  <dcterms:created xsi:type="dcterms:W3CDTF">2020-08-12T21:24:37Z</dcterms:created>
  <dcterms:modified xsi:type="dcterms:W3CDTF">2020-08-15T23:56:48Z</dcterms:modified>
</cp:coreProperties>
</file>