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2268-8222-47E1-8267-FC982404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505F1-1279-4004-A805-ECE7FBF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56-5233-4399-B2BA-1505550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4F1A-A28D-442F-9D49-C154B6C6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B236-DF9C-4744-829D-C23EC65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2FB-D317-45DB-8A2D-0548120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835D-B0C6-4890-A4CE-D113ECCD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8B38-D768-42EF-B88E-FBB69096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F211-A4EF-45AD-B54E-5E658642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7573-28C1-4BAD-BF11-D9AEB7A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160D-742F-495C-9B8B-1BD88A09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4FA95-6528-4FAB-9377-AF5D979B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722-A37E-4A5D-9B6E-4DFB873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12CD-4609-4350-9EE8-70112B8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666B-5FD5-4965-B204-00A88F6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B85-D4E9-4F37-9399-FE1C6B9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64C-5C0E-4867-AA5B-9A0D94EF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6CD6-865D-4D6B-9FC7-48C4E880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55A3-FF50-4B16-BB19-583282D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9E99-4D8B-4B51-8FA1-9610BD3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174C-10A2-4B13-9992-B21F22B0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7527-0B2A-4549-9E56-A7604CA4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1DAC-D281-4487-97B3-C3776EA1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88AF-2209-4A86-B3B4-DAE7050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0FD6-8580-4921-8F29-92B1FEE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13F-3334-4B03-A956-8C96F5D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8E5A-EDCD-4351-8CF5-1AB5139F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C4A6-2874-4978-AA8B-27F7C4BB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7BE2-DA31-469F-B2B7-94326A2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087-93DD-4C0C-9596-5D7722D8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52C7-2469-42E9-98D4-EB15B476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90D7-E66C-444C-9803-BE26EDA0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3843-AA29-448A-BBFB-A01359B4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A6D6-800F-4D9F-8D27-86361A89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4C42-E9A9-415D-B8F4-5E86A6EE6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460C-58B6-44E3-A4B8-577D0B2F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F786-B4B0-4E9D-B8D6-1DDE6C20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72734-557D-4867-B8B6-1721B144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3ABE-5269-4A08-BAD1-ED6A2FD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4A41-5624-457B-BEDE-EE87263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46E1-C786-4AE8-8DFF-C8F6153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BDB2-386C-4BFA-B6FE-8A30D5EB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5199-4397-4DF7-83F8-B41438E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69E61-6431-4B1B-A91C-DE5B026C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4F63-7A44-4991-B898-7F0872FB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CC64-3852-4323-BD9E-729EE026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CDD-5D5E-4B15-89A3-DC27D809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281-FA1D-4C78-B971-FD478A24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805D-5C3B-4FCE-BA1A-255B649B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93BB-BC91-4A29-AC7A-78F65D60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D3E8-5642-4B8C-850C-A5231126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CE2C-5804-45A6-B38C-861EACAF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35-E677-4316-A41D-EFA56A98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E4EC3-54E8-4B0E-B61A-4286A4BB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03C8-AD6D-4FE7-B21F-9BEC147C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1ECC-77DC-49A0-9765-D28F45DC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C3C9-5A7D-4508-9A78-CF125B2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801C-7199-4E38-8838-7F62BD7A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E148-0C8B-44F8-B9F3-04B279CA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C192-F509-4DDA-9863-51F5D1F4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208F-B2BF-4B8A-997F-A4F75B9A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D0BB-2802-495E-894F-47547CF4135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7FDE-9822-473D-8FEE-E195E95B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7D8E-7D4F-4799-B1C5-B0A4D835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8095-6C8C-42A4-B733-5C6CD7DF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" y="1633769"/>
            <a:ext cx="1066370" cy="216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98D3B-506F-4CC7-AA67-0BED7FC6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6" y="1767837"/>
            <a:ext cx="1894226" cy="1894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4D96B7-0828-487B-86A6-506B812DEE95}"/>
              </a:ext>
            </a:extLst>
          </p:cNvPr>
          <p:cNvPicPr/>
          <p:nvPr/>
        </p:nvPicPr>
        <p:blipFill rotWithShape="1">
          <a:blip r:embed="rId4"/>
          <a:srcRect l="1887" t="3535" r="1853" b="2277"/>
          <a:stretch/>
        </p:blipFill>
        <p:spPr bwMode="auto">
          <a:xfrm>
            <a:off x="1603529" y="4691954"/>
            <a:ext cx="2100897" cy="1373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28681B-8406-4F57-9CD8-CCDF240E2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7" y="1749925"/>
            <a:ext cx="1912138" cy="19121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FDF476-D92C-4899-8581-3DB347500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55" y="2565406"/>
            <a:ext cx="1146342" cy="5264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062642E-67FB-438F-9931-05D8FC1C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67" y="4248101"/>
            <a:ext cx="2630765" cy="19121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8EA44D-61D7-43EE-AA6E-658DB8C32A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174" y="4689636"/>
            <a:ext cx="820247" cy="820247"/>
          </a:xfrm>
          <a:prstGeom prst="rect">
            <a:avLst/>
          </a:prstGeom>
        </p:spPr>
      </p:pic>
      <p:cxnSp>
        <p:nvCxnSpPr>
          <p:cNvPr id="27" name="Straight Arrow Connector 33">
            <a:extLst>
              <a:ext uri="{FF2B5EF4-FFF2-40B4-BE49-F238E27FC236}">
                <a16:creationId xmlns:a16="http://schemas.microsoft.com/office/drawing/2014/main" id="{B1DE6EA5-DDF4-42DE-9B90-64E2C3F59EF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471169" y="3662063"/>
            <a:ext cx="801580" cy="10871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3">
            <a:extLst>
              <a:ext uri="{FF2B5EF4-FFF2-40B4-BE49-F238E27FC236}">
                <a16:creationId xmlns:a16="http://schemas.microsoft.com/office/drawing/2014/main" id="{6B2F52F4-1DB8-4FF1-B235-E65893CB727D}"/>
              </a:ext>
            </a:extLst>
          </p:cNvPr>
          <p:cNvCxnSpPr>
            <a:cxnSpLocks/>
          </p:cNvCxnSpPr>
          <p:nvPr/>
        </p:nvCxnSpPr>
        <p:spPr>
          <a:xfrm>
            <a:off x="10324297" y="3480274"/>
            <a:ext cx="0" cy="9321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3">
            <a:extLst>
              <a:ext uri="{FF2B5EF4-FFF2-40B4-BE49-F238E27FC236}">
                <a16:creationId xmlns:a16="http://schemas.microsoft.com/office/drawing/2014/main" id="{186E9BD6-B2B1-4ED7-8D23-9C17E0EDB015}"/>
              </a:ext>
            </a:extLst>
          </p:cNvPr>
          <p:cNvCxnSpPr>
            <a:cxnSpLocks/>
          </p:cNvCxnSpPr>
          <p:nvPr/>
        </p:nvCxnSpPr>
        <p:spPr>
          <a:xfrm>
            <a:off x="1700957" y="3017936"/>
            <a:ext cx="138384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3B358DC-0886-49C5-BCD4-C3F6E547E1E9}"/>
              </a:ext>
            </a:extLst>
          </p:cNvPr>
          <p:cNvSpPr txBox="1"/>
          <p:nvPr/>
        </p:nvSpPr>
        <p:spPr>
          <a:xfrm>
            <a:off x="2055320" y="271495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th-TH" dirty="0"/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EF45EEF1-4B08-4B5F-AE3C-06736FC55D2A}"/>
              </a:ext>
            </a:extLst>
          </p:cNvPr>
          <p:cNvSpPr txBox="1"/>
          <p:nvPr/>
        </p:nvSpPr>
        <p:spPr>
          <a:xfrm>
            <a:off x="5648901" y="271857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th-TH" dirty="0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258322B4-7306-4A08-9FC7-D5F37E87E7E8}"/>
              </a:ext>
            </a:extLst>
          </p:cNvPr>
          <p:cNvSpPr txBox="1"/>
          <p:nvPr/>
        </p:nvSpPr>
        <p:spPr>
          <a:xfrm>
            <a:off x="8524253" y="269177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th-TH" dirty="0"/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7AD36432-C0EA-4DB6-B401-2C2C6F25DEFE}"/>
              </a:ext>
            </a:extLst>
          </p:cNvPr>
          <p:cNvSpPr txBox="1"/>
          <p:nvPr/>
        </p:nvSpPr>
        <p:spPr>
          <a:xfrm>
            <a:off x="3196838" y="387876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th-TH" dirty="0"/>
          </a:p>
        </p:txBody>
      </p:sp>
      <p:pic>
        <p:nvPicPr>
          <p:cNvPr id="43" name="รูปภาพ 42">
            <a:extLst>
              <a:ext uri="{FF2B5EF4-FFF2-40B4-BE49-F238E27FC236}">
                <a16:creationId xmlns:a16="http://schemas.microsoft.com/office/drawing/2014/main" id="{58B5A239-9F4E-4F71-94EF-E19247916F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15" y="1970753"/>
            <a:ext cx="2017509" cy="2017509"/>
          </a:xfrm>
          <a:prstGeom prst="rect">
            <a:avLst/>
          </a:prstGeom>
        </p:spPr>
      </p:pic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E3FB0DEA-A642-4809-8B69-5C53374F08FF}"/>
              </a:ext>
            </a:extLst>
          </p:cNvPr>
          <p:cNvSpPr txBox="1"/>
          <p:nvPr/>
        </p:nvSpPr>
        <p:spPr>
          <a:xfrm>
            <a:off x="7016935" y="383974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th-T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71800-1D02-4207-8482-D2CF97B38A80}"/>
              </a:ext>
            </a:extLst>
          </p:cNvPr>
          <p:cNvCxnSpPr>
            <a:cxnSpLocks/>
          </p:cNvCxnSpPr>
          <p:nvPr/>
        </p:nvCxnSpPr>
        <p:spPr>
          <a:xfrm>
            <a:off x="5400675" y="3017936"/>
            <a:ext cx="11715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33">
            <a:extLst>
              <a:ext uri="{FF2B5EF4-FFF2-40B4-BE49-F238E27FC236}">
                <a16:creationId xmlns:a16="http://schemas.microsoft.com/office/drawing/2014/main" id="{AD922675-493C-498F-9A73-B078F4A68C6B}"/>
              </a:ext>
            </a:extLst>
          </p:cNvPr>
          <p:cNvCxnSpPr>
            <a:cxnSpLocks/>
          </p:cNvCxnSpPr>
          <p:nvPr/>
        </p:nvCxnSpPr>
        <p:spPr>
          <a:xfrm>
            <a:off x="8320207" y="2979507"/>
            <a:ext cx="102527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0CED4869-4531-4215-8E2C-83B37D43FA6D}"/>
              </a:ext>
            </a:extLst>
          </p:cNvPr>
          <p:cNvSpPr txBox="1"/>
          <p:nvPr/>
        </p:nvSpPr>
        <p:spPr>
          <a:xfrm>
            <a:off x="10350148" y="377041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th-TH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8A6C453C-2159-4272-B06B-072FCA6F95B5}"/>
              </a:ext>
            </a:extLst>
          </p:cNvPr>
          <p:cNvSpPr txBox="1"/>
          <p:nvPr/>
        </p:nvSpPr>
        <p:spPr>
          <a:xfrm>
            <a:off x="3599488" y="1601421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  <a:endParaRPr lang="th-TH" dirty="0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0EFAA236-9D9C-4EEF-A092-BD1C5E5E98DB}"/>
              </a:ext>
            </a:extLst>
          </p:cNvPr>
          <p:cNvSpPr txBox="1"/>
          <p:nvPr/>
        </p:nvSpPr>
        <p:spPr>
          <a:xfrm>
            <a:off x="343757" y="380359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th-TH" dirty="0"/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91E045C-2911-4BE1-A67B-C613CDF3B99A}"/>
              </a:ext>
            </a:extLst>
          </p:cNvPr>
          <p:cNvSpPr txBox="1"/>
          <p:nvPr/>
        </p:nvSpPr>
        <p:spPr>
          <a:xfrm>
            <a:off x="2267461" y="603456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th-TH" dirty="0"/>
          </a:p>
        </p:txBody>
      </p:sp>
      <p:sp>
        <p:nvSpPr>
          <p:cNvPr id="33" name="กล่องข้อความ 32">
            <a:extLst>
              <a:ext uri="{FF2B5EF4-FFF2-40B4-BE49-F238E27FC236}">
                <a16:creationId xmlns:a16="http://schemas.microsoft.com/office/drawing/2014/main" id="{36E26348-D629-45F9-BDA2-A5E000E89D0E}"/>
              </a:ext>
            </a:extLst>
          </p:cNvPr>
          <p:cNvSpPr txBox="1"/>
          <p:nvPr/>
        </p:nvSpPr>
        <p:spPr>
          <a:xfrm>
            <a:off x="10046942" y="589926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60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</Words>
  <Application>Microsoft Office PowerPoint</Application>
  <PresentationFormat>แบบจอกว้าง</PresentationFormat>
  <Paragraphs>10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8</cp:revision>
  <dcterms:created xsi:type="dcterms:W3CDTF">2020-09-14T08:15:29Z</dcterms:created>
  <dcterms:modified xsi:type="dcterms:W3CDTF">2021-03-10T17:33:20Z</dcterms:modified>
</cp:coreProperties>
</file>