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LED x 112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2EDDC342-1551-4F58-944C-5BB50393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0" y="1547906"/>
            <a:ext cx="1231731" cy="1231731"/>
          </a:xfrm>
          <a:prstGeom prst="rect">
            <a:avLst/>
          </a:prstGeom>
        </p:spPr>
      </p:pic>
      <p:sp>
        <p:nvSpPr>
          <p:cNvPr id="4" name="ปุ่มปฏิบัติการ: ไปที่หน้าแรก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260D94-083B-484F-BC13-E576F8CF947B}"/>
              </a:ext>
            </a:extLst>
          </p:cNvPr>
          <p:cNvSpPr/>
          <p:nvPr/>
        </p:nvSpPr>
        <p:spPr>
          <a:xfrm>
            <a:off x="2262545" y="3553392"/>
            <a:ext cx="1656598" cy="1363932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9054C8-70D0-4655-913E-8B38887DA5C8}"/>
              </a:ext>
            </a:extLst>
          </p:cNvPr>
          <p:cNvSpPr txBox="1"/>
          <p:nvPr/>
        </p:nvSpPr>
        <p:spPr>
          <a:xfrm>
            <a:off x="2337351" y="4917324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pic>
        <p:nvPicPr>
          <p:cNvPr id="7" name="Picture 129">
            <a:extLst>
              <a:ext uri="{FF2B5EF4-FFF2-40B4-BE49-F238E27FC236}">
                <a16:creationId xmlns:a16="http://schemas.microsoft.com/office/drawing/2014/main" id="{1C496340-950D-4D4A-B54E-16FC720D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4381712" y="3685094"/>
            <a:ext cx="826393" cy="489102"/>
          </a:xfrm>
          <a:prstGeom prst="rect">
            <a:avLst/>
          </a:prstGeom>
        </p:spPr>
      </p:pic>
      <p:pic>
        <p:nvPicPr>
          <p:cNvPr id="8" name="Picture 39">
            <a:extLst>
              <a:ext uri="{FF2B5EF4-FFF2-40B4-BE49-F238E27FC236}">
                <a16:creationId xmlns:a16="http://schemas.microsoft.com/office/drawing/2014/main" id="{10CA31A7-E703-4527-99A0-A402B85F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2" y="3557567"/>
            <a:ext cx="672625" cy="1363934"/>
          </a:xfrm>
          <a:prstGeom prst="rect">
            <a:avLst/>
          </a:prstGeom>
        </p:spPr>
      </p:pic>
      <p:pic>
        <p:nvPicPr>
          <p:cNvPr id="18" name="Picture 47">
            <a:extLst>
              <a:ext uri="{FF2B5EF4-FFF2-40B4-BE49-F238E27FC236}">
                <a16:creationId xmlns:a16="http://schemas.microsoft.com/office/drawing/2014/main" id="{FE240A33-890A-4656-BCF9-725114725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30" y="3365358"/>
            <a:ext cx="1128574" cy="1128574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1115014-E8ED-4224-811E-8D115B36A5AA}"/>
              </a:ext>
            </a:extLst>
          </p:cNvPr>
          <p:cNvSpPr txBox="1"/>
          <p:nvPr/>
        </p:nvSpPr>
        <p:spPr>
          <a:xfrm>
            <a:off x="6850124" y="4309266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F70F6338-0E0C-4F7E-A7B6-CAFA9675B959}"/>
              </a:ext>
            </a:extLst>
          </p:cNvPr>
          <p:cNvCxnSpPr>
            <a:cxnSpLocks/>
          </p:cNvCxnSpPr>
          <p:nvPr/>
        </p:nvCxnSpPr>
        <p:spPr>
          <a:xfrm>
            <a:off x="4036290" y="4239534"/>
            <a:ext cx="15609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0">
            <a:extLst>
              <a:ext uri="{FF2B5EF4-FFF2-40B4-BE49-F238E27FC236}">
                <a16:creationId xmlns:a16="http://schemas.microsoft.com/office/drawing/2014/main" id="{D05A32D6-9429-4AD3-AD42-17D633933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65053" y="5711527"/>
            <a:ext cx="932582" cy="661657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0B99FE3-490D-41B9-97F9-FC6AFF11B66D}"/>
              </a:ext>
            </a:extLst>
          </p:cNvPr>
          <p:cNvSpPr txBox="1"/>
          <p:nvPr/>
        </p:nvSpPr>
        <p:spPr>
          <a:xfrm>
            <a:off x="5277851" y="636900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A10E99C2-F41D-4B4A-88BF-0E2632A2C155}"/>
              </a:ext>
            </a:extLst>
          </p:cNvPr>
          <p:cNvSpPr txBox="1"/>
          <p:nvPr/>
        </p:nvSpPr>
        <p:spPr>
          <a:xfrm>
            <a:off x="5277850" y="4897015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1DECD227-D70D-4E19-A6F3-0B1741BABF3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31342" y="5266347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3F6E1F47-EA10-4DBA-A75E-A641F0971EAA}"/>
              </a:ext>
            </a:extLst>
          </p:cNvPr>
          <p:cNvCxnSpPr>
            <a:cxnSpLocks/>
          </p:cNvCxnSpPr>
          <p:nvPr/>
        </p:nvCxnSpPr>
        <p:spPr>
          <a:xfrm>
            <a:off x="6497635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3">
            <a:extLst>
              <a:ext uri="{FF2B5EF4-FFF2-40B4-BE49-F238E27FC236}">
                <a16:creationId xmlns:a16="http://schemas.microsoft.com/office/drawing/2014/main" id="{9B0D8BE4-295F-47E7-93D7-5F152117F3B9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839576" y="3669143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DA778281-4C14-47D8-B863-6EEAAAECE043}"/>
              </a:ext>
            </a:extLst>
          </p:cNvPr>
          <p:cNvCxnSpPr>
            <a:cxnSpLocks/>
          </p:cNvCxnSpPr>
          <p:nvPr/>
        </p:nvCxnSpPr>
        <p:spPr>
          <a:xfrm>
            <a:off x="8257162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E4BE68B1-F110-4176-B16B-E65F6E4CD560}"/>
              </a:ext>
            </a:extLst>
          </p:cNvPr>
          <p:cNvSpPr txBox="1"/>
          <p:nvPr/>
        </p:nvSpPr>
        <p:spPr>
          <a:xfrm>
            <a:off x="8874975" y="4678598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 </a:t>
            </a:r>
          </a:p>
        </p:txBody>
      </p:sp>
      <p:pic>
        <p:nvPicPr>
          <p:cNvPr id="43" name="Picture 185">
            <a:extLst>
              <a:ext uri="{FF2B5EF4-FFF2-40B4-BE49-F238E27FC236}">
                <a16:creationId xmlns:a16="http://schemas.microsoft.com/office/drawing/2014/main" id="{A9D8E45B-C292-4462-B21F-F9B161B2CD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9385886" y="5711526"/>
            <a:ext cx="506259" cy="651493"/>
          </a:xfrm>
          <a:prstGeom prst="rect">
            <a:avLst/>
          </a:prstGeom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7C089544-9782-491D-88C5-3836C578E97D}"/>
              </a:ext>
            </a:extLst>
          </p:cNvPr>
          <p:cNvSpPr txBox="1"/>
          <p:nvPr/>
        </p:nvSpPr>
        <p:spPr>
          <a:xfrm>
            <a:off x="8885522" y="6363019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F52BB266-D848-4A38-92CE-DCEB007B9FC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28468" y="5047930"/>
            <a:ext cx="0" cy="5325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A1C55CA6-13CD-4D82-B5A7-96D792A9DB85}"/>
              </a:ext>
            </a:extLst>
          </p:cNvPr>
          <p:cNvSpPr txBox="1"/>
          <p:nvPr/>
        </p:nvSpPr>
        <p:spPr>
          <a:xfrm>
            <a:off x="6850122" y="255646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14CD430-8190-4468-B4E2-20E490A4B01F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flipH="1" flipV="1">
            <a:off x="7603615" y="2925799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2">
            <a:extLst>
              <a:ext uri="{FF2B5EF4-FFF2-40B4-BE49-F238E27FC236}">
                <a16:creationId xmlns:a16="http://schemas.microsoft.com/office/drawing/2014/main" id="{0025A871-B52A-4B03-BF65-DB8B6DF6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369061" y="1727172"/>
            <a:ext cx="1128574" cy="829197"/>
          </a:xfrm>
          <a:prstGeom prst="rect">
            <a:avLst/>
          </a:prstGeom>
        </p:spPr>
      </p:pic>
      <p:pic>
        <p:nvPicPr>
          <p:cNvPr id="53" name="Picture 164">
            <a:extLst>
              <a:ext uri="{FF2B5EF4-FFF2-40B4-BE49-F238E27FC236}">
                <a16:creationId xmlns:a16="http://schemas.microsoft.com/office/drawing/2014/main" id="{BC2BC0EB-CA3E-44FC-A379-CBE32B900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39" y="2041301"/>
            <a:ext cx="655617" cy="301069"/>
          </a:xfrm>
          <a:prstGeom prst="rect">
            <a:avLst/>
          </a:prstGeom>
        </p:spPr>
      </p:pic>
      <p:pic>
        <p:nvPicPr>
          <p:cNvPr id="54" name="Picture 142">
            <a:extLst>
              <a:ext uri="{FF2B5EF4-FFF2-40B4-BE49-F238E27FC236}">
                <a16:creationId xmlns:a16="http://schemas.microsoft.com/office/drawing/2014/main" id="{AEA16737-835A-4922-B44E-9D61E480F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8709596" y="1727172"/>
            <a:ext cx="1128574" cy="829197"/>
          </a:xfrm>
          <a:prstGeom prst="rect">
            <a:avLst/>
          </a:prstGeom>
        </p:spPr>
      </p:pic>
      <p:pic>
        <p:nvPicPr>
          <p:cNvPr id="55" name="Picture 146">
            <a:extLst>
              <a:ext uri="{FF2B5EF4-FFF2-40B4-BE49-F238E27FC236}">
                <a16:creationId xmlns:a16="http://schemas.microsoft.com/office/drawing/2014/main" id="{52187015-446F-4587-91C5-99B55DADB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63" y="1889522"/>
            <a:ext cx="541440" cy="541440"/>
          </a:xfrm>
          <a:prstGeom prst="rect">
            <a:avLst/>
          </a:prstGeom>
        </p:spPr>
      </p:pic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63F8EC-19FB-4610-BE01-8E4C3494BAAC}"/>
              </a:ext>
            </a:extLst>
          </p:cNvPr>
          <p:cNvCxnSpPr>
            <a:cxnSpLocks/>
          </p:cNvCxnSpPr>
          <p:nvPr/>
        </p:nvCxnSpPr>
        <p:spPr>
          <a:xfrm>
            <a:off x="8118904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0CF76417-3A9D-4D75-AAF5-C4C392061108}"/>
              </a:ext>
            </a:extLst>
          </p:cNvPr>
          <p:cNvSpPr txBox="1"/>
          <p:nvPr/>
        </p:nvSpPr>
        <p:spPr>
          <a:xfrm>
            <a:off x="8477705" y="251147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 Service</a:t>
            </a: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9AAD7E95-1F2C-4D38-8CB2-58C13FEF7798}"/>
              </a:ext>
            </a:extLst>
          </p:cNvPr>
          <p:cNvSpPr txBox="1"/>
          <p:nvPr/>
        </p:nvSpPr>
        <p:spPr>
          <a:xfrm>
            <a:off x="5156395" y="251103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</p:txBody>
      </p: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C498726-0DC8-446E-9451-83583D34F274}"/>
              </a:ext>
            </a:extLst>
          </p:cNvPr>
          <p:cNvCxnSpPr>
            <a:cxnSpLocks/>
          </p:cNvCxnSpPr>
          <p:nvPr/>
        </p:nvCxnSpPr>
        <p:spPr>
          <a:xfrm>
            <a:off x="6611919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54">
            <a:extLst>
              <a:ext uri="{FF2B5EF4-FFF2-40B4-BE49-F238E27FC236}">
                <a16:creationId xmlns:a16="http://schemas.microsoft.com/office/drawing/2014/main" id="{30C967E3-FD15-45A4-BDBE-817CCE58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9002055" y="342126"/>
            <a:ext cx="638357" cy="631125"/>
          </a:xfrm>
          <a:prstGeom prst="rect">
            <a:avLst/>
          </a:prstGeom>
        </p:spPr>
      </p:pic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6CC65179-1C41-4408-BC31-13F724406D3E}"/>
              </a:ext>
            </a:extLst>
          </p:cNvPr>
          <p:cNvSpPr txBox="1"/>
          <p:nvPr/>
        </p:nvSpPr>
        <p:spPr>
          <a:xfrm>
            <a:off x="8532342" y="1005766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Application</a:t>
            </a: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741A908B-4C7D-418E-A216-F697FDD2E2EE}"/>
              </a:ext>
            </a:extLst>
          </p:cNvPr>
          <p:cNvCxnSpPr>
            <a:cxnSpLocks/>
          </p:cNvCxnSpPr>
          <p:nvPr/>
        </p:nvCxnSpPr>
        <p:spPr>
          <a:xfrm flipH="1">
            <a:off x="9311997" y="1336869"/>
            <a:ext cx="1" cy="28895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69">
            <a:extLst>
              <a:ext uri="{FF2B5EF4-FFF2-40B4-BE49-F238E27FC236}">
                <a16:creationId xmlns:a16="http://schemas.microsoft.com/office/drawing/2014/main" id="{A2E99F9A-7954-4D67-8781-8FA938340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4" y="303057"/>
            <a:ext cx="737983" cy="737983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221CB119-88AB-4985-A83F-F269280B4762}"/>
              </a:ext>
            </a:extLst>
          </p:cNvPr>
          <p:cNvSpPr txBox="1"/>
          <p:nvPr/>
        </p:nvSpPr>
        <p:spPr>
          <a:xfrm>
            <a:off x="5140344" y="101030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</a:t>
            </a:r>
          </a:p>
        </p:txBody>
      </p: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AF6A0798-1ED8-4B35-A082-C5E7ADAED9AD}"/>
              </a:ext>
            </a:extLst>
          </p:cNvPr>
          <p:cNvCxnSpPr>
            <a:cxnSpLocks/>
          </p:cNvCxnSpPr>
          <p:nvPr/>
        </p:nvCxnSpPr>
        <p:spPr>
          <a:xfrm flipH="1">
            <a:off x="5929235" y="1298142"/>
            <a:ext cx="1" cy="36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8">
            <a:extLst>
              <a:ext uri="{FF2B5EF4-FFF2-40B4-BE49-F238E27FC236}">
                <a16:creationId xmlns:a16="http://schemas.microsoft.com/office/drawing/2014/main" id="{05FB631A-A557-4BF1-829E-9723933409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997999" y="5743782"/>
            <a:ext cx="1152335" cy="619237"/>
          </a:xfrm>
          <a:prstGeom prst="rect">
            <a:avLst/>
          </a:prstGeom>
        </p:spPr>
      </p:pic>
      <p:pic>
        <p:nvPicPr>
          <p:cNvPr id="78" name="Picture 114">
            <a:extLst>
              <a:ext uri="{FF2B5EF4-FFF2-40B4-BE49-F238E27FC236}">
                <a16:creationId xmlns:a16="http://schemas.microsoft.com/office/drawing/2014/main" id="{66598E1E-32DF-4D0C-B331-B92E222F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80" y="5826783"/>
            <a:ext cx="446486" cy="330165"/>
          </a:xfrm>
          <a:prstGeom prst="rect">
            <a:avLst/>
          </a:prstGeom>
        </p:spPr>
      </p:pic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70B9C435-6285-4A9E-9641-79DF21C97135}"/>
              </a:ext>
            </a:extLst>
          </p:cNvPr>
          <p:cNvSpPr txBox="1"/>
          <p:nvPr/>
        </p:nvSpPr>
        <p:spPr>
          <a:xfrm>
            <a:off x="6718126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pic>
        <p:nvPicPr>
          <p:cNvPr id="80" name="Picture 108">
            <a:extLst>
              <a:ext uri="{FF2B5EF4-FFF2-40B4-BE49-F238E27FC236}">
                <a16:creationId xmlns:a16="http://schemas.microsoft.com/office/drawing/2014/main" id="{3A25716A-9A18-4305-8D8B-D98971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2531262" y="5743782"/>
            <a:ext cx="1152335" cy="619237"/>
          </a:xfrm>
          <a:prstGeom prst="rect">
            <a:avLst/>
          </a:prstGeom>
        </p:spPr>
      </p:pic>
      <p:pic>
        <p:nvPicPr>
          <p:cNvPr id="81" name="Picture 114">
            <a:extLst>
              <a:ext uri="{FF2B5EF4-FFF2-40B4-BE49-F238E27FC236}">
                <a16:creationId xmlns:a16="http://schemas.microsoft.com/office/drawing/2014/main" id="{1F3DC15B-216B-4541-AF82-35E5B6B0B4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3" y="5826783"/>
            <a:ext cx="446486" cy="330165"/>
          </a:xfrm>
          <a:prstGeom prst="rect">
            <a:avLst/>
          </a:prstGeom>
        </p:spPr>
      </p:pic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F4DF70B6-6F98-4EBB-9B96-00E10AAC1C55}"/>
              </a:ext>
            </a:extLst>
          </p:cNvPr>
          <p:cNvSpPr txBox="1"/>
          <p:nvPr/>
        </p:nvSpPr>
        <p:spPr>
          <a:xfrm>
            <a:off x="2251389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cxnSp>
        <p:nvCxnSpPr>
          <p:cNvPr id="83" name="ลูกศรเชื่อมต่อแบบตรง 82">
            <a:extLst>
              <a:ext uri="{FF2B5EF4-FFF2-40B4-BE49-F238E27FC236}">
                <a16:creationId xmlns:a16="http://schemas.microsoft.com/office/drawing/2014/main" id="{B9E6B680-0F10-4C43-8A9F-1F26E98A4B34}"/>
              </a:ext>
            </a:extLst>
          </p:cNvPr>
          <p:cNvCxnSpPr>
            <a:cxnSpLocks/>
          </p:cNvCxnSpPr>
          <p:nvPr/>
        </p:nvCxnSpPr>
        <p:spPr>
          <a:xfrm flipH="1" flipV="1">
            <a:off x="3090843" y="5254327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ตัวเชื่อมต่อ: หักมุม 99">
            <a:extLst>
              <a:ext uri="{FF2B5EF4-FFF2-40B4-BE49-F238E27FC236}">
                <a16:creationId xmlns:a16="http://schemas.microsoft.com/office/drawing/2014/main" id="{B0746150-C2CB-4FF4-A214-F00F20CB5080}"/>
              </a:ext>
            </a:extLst>
          </p:cNvPr>
          <p:cNvCxnSpPr>
            <a:cxnSpLocks/>
            <a:stCxn id="77" idx="0"/>
          </p:cNvCxnSpPr>
          <p:nvPr/>
        </p:nvCxnSpPr>
        <p:spPr>
          <a:xfrm rot="16200000" flipV="1">
            <a:off x="6560848" y="4730462"/>
            <a:ext cx="950108" cy="107653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67</Words>
  <Application>Microsoft Office PowerPoint</Application>
  <PresentationFormat>แบบจอกว้าง</PresentationFormat>
  <Paragraphs>38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37</cp:revision>
  <dcterms:created xsi:type="dcterms:W3CDTF">2020-08-29T11:47:26Z</dcterms:created>
  <dcterms:modified xsi:type="dcterms:W3CDTF">2021-03-01T00:52:40Z</dcterms:modified>
</cp:coreProperties>
</file>