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208-6DF4-4FBC-885B-DF0F1D1D7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2ADDD-F3FF-40CF-BF5B-27690DE9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331D-9046-4B3A-B0F4-20111312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FE7B-A98A-41EB-967B-FB9A88E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95F0-F009-4059-A335-286EFCCD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D0D2-6509-43DE-9446-2C7538C2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2DA-4CE6-4A30-81F0-D436E4785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A8757-507C-4450-8453-822B2777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DFC2-4B45-4905-859F-317CC20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3FFD-BB17-4D28-BD9D-6AE5FC7D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DB794-E8C6-409B-AC64-129E99432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CAD54-E1B7-47AB-AB84-2028ED31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5330-49C6-41E0-A337-C9741F2F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94A6-0EBA-4441-AD4E-103573DE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611-C95A-4C8B-8ACA-90305859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0DE9-1195-4A3D-97F9-6E10722E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0494-19BB-429C-A0BD-A0510C12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9680-FACD-4265-8FBE-779337CA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12C-92DC-489D-8F67-2C619E9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960C-19B9-4328-9639-B6E6838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6753-8ADD-498B-BB24-F207DFAE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FBDC-3C3D-4507-886B-B7D26CE5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AF8D-F4F1-4850-BED5-38022A5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528A-EBD5-4D4F-AE3F-DD7D2740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B68-659D-4479-8DAC-7B4BDB42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8717-E945-4E6F-B7BC-31C4CD6B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4B92-37C1-4D94-8568-D5AE4563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C67A-FDEE-41DF-93BC-BEE6E3DAC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635F-710A-4585-BDBF-A50664D4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8A36-708B-40B7-9504-2DF6B17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AAB3-3468-4B70-A0D1-2DA2E7EF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0BF2-17D4-4C48-9304-F64FC5D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A4A1-83A2-440A-B9B0-9EFD70FA9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1E58D-1434-4ECC-B6D6-F4DC3D26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D2713-F1AB-4026-9D93-9B0FCD26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297DC-244A-4780-8231-AE35F9F46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C69F-8A2E-4FBF-A976-15206789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5A6FA-B288-4BA6-8CDB-38F03E9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296D1-A513-408A-9736-B17A31DB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9D1-31A7-48C4-A8F7-CD8D5601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FB5B7-83F5-4958-905E-B5F29DE9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00A4-8693-4299-9353-BBF1E180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2BA5-485E-4DE4-BB3E-1366DA7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D2049-8955-4313-86D8-F1A5A276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93AFD-370C-470E-A797-0779F73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D1201-B7C3-4268-81FB-E9218C77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7244-146C-4436-BC14-8801F169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3614-4CE3-4C4D-8CB7-81153E16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1A7E-E725-407F-A415-76C75DF80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B53B-2B5D-4CC6-B68A-A2D51A0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3286-E20E-4BEE-AA8F-6F943785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E43F-FD25-464B-8DE1-8F88F10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8EDE-AE1C-42E3-9DE5-DEF3B563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86FD5-E122-40B0-AFE7-22E1EEE2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E844F-3AFB-4702-AC9D-82D391ED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4306-B56E-4EA0-A948-9822005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0037-50DD-4996-889B-7BC09058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C065-8B3D-4E3E-AAE6-0030736F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9A796-D6AE-469A-A1A4-72D86A3F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5ACE8-105E-43CB-95FC-CDA4BC22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F9B-A194-4BCC-8DC3-52DE5683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A8B1-AC7A-4ACD-BD3C-957A80323EE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6766-06EF-475B-8854-B8843D84F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35AA-FD48-41F4-A165-45C5485DB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786B-1B3B-4F58-877D-571D67032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D0E4F-9BAA-4EE5-89AF-60B0A8084110}"/>
              </a:ext>
            </a:extLst>
          </p:cNvPr>
          <p:cNvSpPr txBox="1"/>
          <p:nvPr/>
        </p:nvSpPr>
        <p:spPr>
          <a:xfrm>
            <a:off x="3302493" y="3167390"/>
            <a:ext cx="558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X0</a:t>
            </a:r>
            <a:r>
              <a:rPr lang="en-US" sz="2800" dirty="0">
                <a:solidFill>
                  <a:srgbClr val="C00000"/>
                </a:solidFill>
              </a:rPr>
              <a:t>X1</a:t>
            </a:r>
            <a:r>
              <a:rPr lang="en-US" sz="2800" dirty="0">
                <a:solidFill>
                  <a:schemeClr val="accent4"/>
                </a:solidFill>
              </a:rPr>
              <a:t>T32.30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H71.40</a:t>
            </a:r>
            <a:r>
              <a:rPr lang="en-US" sz="2800" dirty="0">
                <a:solidFill>
                  <a:srgbClr val="FF0000"/>
                </a:solidFill>
              </a:rPr>
              <a:t>30</a:t>
            </a:r>
            <a:r>
              <a:rPr lang="en-US" sz="2800" dirty="0"/>
              <a:t>80</a:t>
            </a:r>
            <a:r>
              <a:rPr lang="en-US" sz="2800" dirty="0">
                <a:solidFill>
                  <a:srgbClr val="C00000"/>
                </a:solidFill>
              </a:rPr>
              <a:t>M0</a:t>
            </a:r>
            <a:r>
              <a:rPr lang="en-US" sz="2800" dirty="0">
                <a:solidFill>
                  <a:srgbClr val="FFC000"/>
                </a:solidFill>
              </a:rPr>
              <a:t>P1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F1</a:t>
            </a:r>
            <a:r>
              <a:rPr lang="en-US" sz="2800" dirty="0">
                <a:solidFill>
                  <a:srgbClr val="FF0000"/>
                </a:solidFill>
              </a:rPr>
              <a:t>20</a:t>
            </a:r>
            <a:r>
              <a:rPr lang="en-US" sz="2800" dirty="0"/>
              <a:t>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6C310-D9CC-4B15-AE32-C797DEBC0366}"/>
              </a:ext>
            </a:extLst>
          </p:cNvPr>
          <p:cNvSpPr txBox="1"/>
          <p:nvPr/>
        </p:nvSpPr>
        <p:spPr>
          <a:xfrm>
            <a:off x="860542" y="4687410"/>
            <a:ext cx="244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 Node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556DF1-ED80-4B3B-B5A8-22DC0E69457D}"/>
              </a:ext>
            </a:extLst>
          </p:cNvPr>
          <p:cNvSpPr/>
          <p:nvPr/>
        </p:nvSpPr>
        <p:spPr>
          <a:xfrm>
            <a:off x="2476870" y="3684233"/>
            <a:ext cx="985421" cy="905522"/>
          </a:xfrm>
          <a:custGeom>
            <a:avLst/>
            <a:gdLst>
              <a:gd name="connsiteX0" fmla="*/ 985421 w 985421"/>
              <a:gd name="connsiteY0" fmla="*/ 0 h 905522"/>
              <a:gd name="connsiteX1" fmla="*/ 408373 w 985421"/>
              <a:gd name="connsiteY1" fmla="*/ 470517 h 905522"/>
              <a:gd name="connsiteX2" fmla="*/ 0 w 985421"/>
              <a:gd name="connsiteY2" fmla="*/ 905522 h 9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421" h="905522">
                <a:moveTo>
                  <a:pt x="985421" y="0"/>
                </a:moveTo>
                <a:cubicBezTo>
                  <a:pt x="779015" y="159798"/>
                  <a:pt x="572610" y="319597"/>
                  <a:pt x="408373" y="470517"/>
                </a:cubicBezTo>
                <a:cubicBezTo>
                  <a:pt x="244136" y="621437"/>
                  <a:pt x="35511" y="827103"/>
                  <a:pt x="0" y="90552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927E7-55D7-4062-B0EE-1D39D1DBACE7}"/>
              </a:ext>
            </a:extLst>
          </p:cNvPr>
          <p:cNvSpPr txBox="1"/>
          <p:nvPr/>
        </p:nvSpPr>
        <p:spPr>
          <a:xfrm>
            <a:off x="860541" y="1608339"/>
            <a:ext cx="237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Mushroom Node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3BA956-F09C-4242-8DFA-4D13DF0115FA}"/>
              </a:ext>
            </a:extLst>
          </p:cNvPr>
          <p:cNvSpPr/>
          <p:nvPr/>
        </p:nvSpPr>
        <p:spPr>
          <a:xfrm>
            <a:off x="2219417" y="2068497"/>
            <a:ext cx="1642369" cy="1180730"/>
          </a:xfrm>
          <a:custGeom>
            <a:avLst/>
            <a:gdLst>
              <a:gd name="connsiteX0" fmla="*/ 1642369 w 1642369"/>
              <a:gd name="connsiteY0" fmla="*/ 1180730 h 1180730"/>
              <a:gd name="connsiteX1" fmla="*/ 443884 w 1642369"/>
              <a:gd name="connsiteY1" fmla="*/ 665825 h 1180730"/>
              <a:gd name="connsiteX2" fmla="*/ 0 w 1642369"/>
              <a:gd name="connsiteY2" fmla="*/ 0 h 118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369" h="1180730">
                <a:moveTo>
                  <a:pt x="1642369" y="1180730"/>
                </a:moveTo>
                <a:cubicBezTo>
                  <a:pt x="1179990" y="1021671"/>
                  <a:pt x="717612" y="862613"/>
                  <a:pt x="443884" y="665825"/>
                </a:cubicBezTo>
                <a:cubicBezTo>
                  <a:pt x="170156" y="469037"/>
                  <a:pt x="85078" y="234518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CE496-DA5C-4623-A04E-4E10E08B6B5D}"/>
              </a:ext>
            </a:extLst>
          </p:cNvPr>
          <p:cNvSpPr txBox="1"/>
          <p:nvPr/>
        </p:nvSpPr>
        <p:spPr>
          <a:xfrm>
            <a:off x="3462291" y="5157980"/>
            <a:ext cx="17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Temperature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898BD9-AF58-459A-96F1-02B4A3E86593}"/>
              </a:ext>
            </a:extLst>
          </p:cNvPr>
          <p:cNvSpPr/>
          <p:nvPr/>
        </p:nvSpPr>
        <p:spPr>
          <a:xfrm>
            <a:off x="4325907" y="3719744"/>
            <a:ext cx="139561" cy="1455938"/>
          </a:xfrm>
          <a:custGeom>
            <a:avLst/>
            <a:gdLst>
              <a:gd name="connsiteX0" fmla="*/ 139561 w 139561"/>
              <a:gd name="connsiteY0" fmla="*/ 0 h 1455938"/>
              <a:gd name="connsiteX1" fmla="*/ 15274 w 139561"/>
              <a:gd name="connsiteY1" fmla="*/ 1003176 h 1455938"/>
              <a:gd name="connsiteX2" fmla="*/ 6396 w 139561"/>
              <a:gd name="connsiteY2" fmla="*/ 1455938 h 14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61" h="1455938">
                <a:moveTo>
                  <a:pt x="139561" y="0"/>
                </a:moveTo>
                <a:cubicBezTo>
                  <a:pt x="88514" y="380260"/>
                  <a:pt x="37468" y="760520"/>
                  <a:pt x="15274" y="1003176"/>
                </a:cubicBezTo>
                <a:cubicBezTo>
                  <a:pt x="-6920" y="1245832"/>
                  <a:pt x="-262" y="1350885"/>
                  <a:pt x="6396" y="145593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B10-6F6A-4F5D-AE2B-E1862B35D7C7}"/>
              </a:ext>
            </a:extLst>
          </p:cNvPr>
          <p:cNvSpPr txBox="1"/>
          <p:nvPr/>
        </p:nvSpPr>
        <p:spPr>
          <a:xfrm>
            <a:off x="4047332" y="1469187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Humidity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801676-1CA7-4784-8130-D69E646F0255}"/>
              </a:ext>
            </a:extLst>
          </p:cNvPr>
          <p:cNvSpPr/>
          <p:nvPr/>
        </p:nvSpPr>
        <p:spPr>
          <a:xfrm>
            <a:off x="4962617" y="1953087"/>
            <a:ext cx="662213" cy="1216241"/>
          </a:xfrm>
          <a:custGeom>
            <a:avLst/>
            <a:gdLst>
              <a:gd name="connsiteX0" fmla="*/ 648070 w 662213"/>
              <a:gd name="connsiteY0" fmla="*/ 1216241 h 1216241"/>
              <a:gd name="connsiteX1" fmla="*/ 577049 w 662213"/>
              <a:gd name="connsiteY1" fmla="*/ 523783 h 1216241"/>
              <a:gd name="connsiteX2" fmla="*/ 0 w 662213"/>
              <a:gd name="connsiteY2" fmla="*/ 0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213" h="1216241">
                <a:moveTo>
                  <a:pt x="648070" y="1216241"/>
                </a:moveTo>
                <a:cubicBezTo>
                  <a:pt x="666565" y="971365"/>
                  <a:pt x="685061" y="726490"/>
                  <a:pt x="577049" y="523783"/>
                </a:cubicBezTo>
                <a:cubicBezTo>
                  <a:pt x="469037" y="321076"/>
                  <a:pt x="234518" y="160538"/>
                  <a:pt x="0" y="0"/>
                </a:cubicBezTo>
              </a:path>
            </a:pathLst>
          </a:custGeom>
          <a:ln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D38B8-D255-4750-B7AC-3194FA388CC0}"/>
              </a:ext>
            </a:extLst>
          </p:cNvPr>
          <p:cNvSpPr txBox="1"/>
          <p:nvPr/>
        </p:nvSpPr>
        <p:spPr>
          <a:xfrm>
            <a:off x="4896087" y="4558670"/>
            <a:ext cx="23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Max Temperature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C512BFF-0C8B-4465-A9BE-7B51911F8AB9}"/>
              </a:ext>
            </a:extLst>
          </p:cNvPr>
          <p:cNvSpPr/>
          <p:nvPr/>
        </p:nvSpPr>
        <p:spPr>
          <a:xfrm>
            <a:off x="5779363" y="3666478"/>
            <a:ext cx="479394" cy="941033"/>
          </a:xfrm>
          <a:custGeom>
            <a:avLst/>
            <a:gdLst>
              <a:gd name="connsiteX0" fmla="*/ 479394 w 479394"/>
              <a:gd name="connsiteY0" fmla="*/ 0 h 941033"/>
              <a:gd name="connsiteX1" fmla="*/ 106532 w 479394"/>
              <a:gd name="connsiteY1" fmla="*/ 568171 h 941033"/>
              <a:gd name="connsiteX2" fmla="*/ 0 w 479394"/>
              <a:gd name="connsiteY2" fmla="*/ 941033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394" h="941033">
                <a:moveTo>
                  <a:pt x="479394" y="0"/>
                </a:moveTo>
                <a:cubicBezTo>
                  <a:pt x="332912" y="205666"/>
                  <a:pt x="186431" y="411332"/>
                  <a:pt x="106532" y="568171"/>
                </a:cubicBezTo>
                <a:cubicBezTo>
                  <a:pt x="26633" y="725010"/>
                  <a:pt x="13316" y="833021"/>
                  <a:pt x="0" y="9410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2143B-1B9C-49E8-9D68-E44069D06E49}"/>
              </a:ext>
            </a:extLst>
          </p:cNvPr>
          <p:cNvSpPr txBox="1"/>
          <p:nvPr/>
        </p:nvSpPr>
        <p:spPr>
          <a:xfrm>
            <a:off x="5771962" y="1492903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 Humidity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5633A8-2E14-41F9-B98A-C07674500E05}"/>
              </a:ext>
            </a:extLst>
          </p:cNvPr>
          <p:cNvSpPr/>
          <p:nvPr/>
        </p:nvSpPr>
        <p:spPr>
          <a:xfrm>
            <a:off x="6622486" y="1935332"/>
            <a:ext cx="18011" cy="1216241"/>
          </a:xfrm>
          <a:custGeom>
            <a:avLst/>
            <a:gdLst>
              <a:gd name="connsiteX0" fmla="*/ 18011 w 18011"/>
              <a:gd name="connsiteY0" fmla="*/ 1216241 h 1216241"/>
              <a:gd name="connsiteX1" fmla="*/ 256 w 18011"/>
              <a:gd name="connsiteY1" fmla="*/ 408373 h 1216241"/>
              <a:gd name="connsiteX2" fmla="*/ 9133 w 18011"/>
              <a:gd name="connsiteY2" fmla="*/ 0 h 121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11" h="1216241">
                <a:moveTo>
                  <a:pt x="18011" y="1216241"/>
                </a:moveTo>
                <a:cubicBezTo>
                  <a:pt x="9873" y="913660"/>
                  <a:pt x="1736" y="611080"/>
                  <a:pt x="256" y="408373"/>
                </a:cubicBezTo>
                <a:cubicBezTo>
                  <a:pt x="-1224" y="205666"/>
                  <a:pt x="3954" y="102833"/>
                  <a:pt x="9133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23D9ED-C2D3-4796-82B6-7BF85BBC20F3}"/>
              </a:ext>
            </a:extLst>
          </p:cNvPr>
          <p:cNvSpPr txBox="1"/>
          <p:nvPr/>
        </p:nvSpPr>
        <p:spPr>
          <a:xfrm>
            <a:off x="6622486" y="513426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Mode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63128E7-B05F-4380-9763-817A44682343}"/>
              </a:ext>
            </a:extLst>
          </p:cNvPr>
          <p:cNvSpPr/>
          <p:nvPr/>
        </p:nvSpPr>
        <p:spPr>
          <a:xfrm>
            <a:off x="7164280" y="3701988"/>
            <a:ext cx="381756" cy="1473694"/>
          </a:xfrm>
          <a:custGeom>
            <a:avLst/>
            <a:gdLst>
              <a:gd name="connsiteX0" fmla="*/ 0 w 381756"/>
              <a:gd name="connsiteY0" fmla="*/ 0 h 1473694"/>
              <a:gd name="connsiteX1" fmla="*/ 381739 w 381756"/>
              <a:gd name="connsiteY1" fmla="*/ 887767 h 1473694"/>
              <a:gd name="connsiteX2" fmla="*/ 17755 w 381756"/>
              <a:gd name="connsiteY2" fmla="*/ 1473694 h 147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756" h="1473694">
                <a:moveTo>
                  <a:pt x="0" y="0"/>
                </a:moveTo>
                <a:cubicBezTo>
                  <a:pt x="189390" y="321075"/>
                  <a:pt x="378780" y="642151"/>
                  <a:pt x="381739" y="887767"/>
                </a:cubicBezTo>
                <a:cubicBezTo>
                  <a:pt x="384698" y="1133383"/>
                  <a:pt x="17755" y="1473694"/>
                  <a:pt x="17755" y="1473694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C1893-32E1-4C88-95D6-7497D5B97F45}"/>
              </a:ext>
            </a:extLst>
          </p:cNvPr>
          <p:cNvSpPr txBox="1"/>
          <p:nvPr/>
        </p:nvSpPr>
        <p:spPr>
          <a:xfrm>
            <a:off x="7665012" y="1508720"/>
            <a:ext cx="175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Pump Status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71B10A-7DC4-43F5-B176-09289CFDD363}"/>
              </a:ext>
            </a:extLst>
          </p:cNvPr>
          <p:cNvSpPr/>
          <p:nvPr/>
        </p:nvSpPr>
        <p:spPr>
          <a:xfrm>
            <a:off x="7485448" y="1917577"/>
            <a:ext cx="682008" cy="1278384"/>
          </a:xfrm>
          <a:custGeom>
            <a:avLst/>
            <a:gdLst>
              <a:gd name="connsiteX0" fmla="*/ 7305 w 682008"/>
              <a:gd name="connsiteY0" fmla="*/ 1278384 h 1278384"/>
              <a:gd name="connsiteX1" fmla="*/ 96082 w 682008"/>
              <a:gd name="connsiteY1" fmla="*/ 523782 h 1278384"/>
              <a:gd name="connsiteX2" fmla="*/ 682008 w 682008"/>
              <a:gd name="connsiteY2" fmla="*/ 0 h 12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008" h="1278384">
                <a:moveTo>
                  <a:pt x="7305" y="1278384"/>
                </a:moveTo>
                <a:cubicBezTo>
                  <a:pt x="-4532" y="1007615"/>
                  <a:pt x="-16369" y="736846"/>
                  <a:pt x="96082" y="523782"/>
                </a:cubicBezTo>
                <a:cubicBezTo>
                  <a:pt x="208533" y="310718"/>
                  <a:pt x="445270" y="155359"/>
                  <a:pt x="682008" y="0"/>
                </a:cubicBezTo>
              </a:path>
            </a:pathLst>
          </a:cu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2B2378-3402-457F-88ED-002754BC94F9}"/>
              </a:ext>
            </a:extLst>
          </p:cNvPr>
          <p:cNvSpPr txBox="1"/>
          <p:nvPr/>
        </p:nvSpPr>
        <p:spPr>
          <a:xfrm>
            <a:off x="7667845" y="4887615"/>
            <a:ext cx="14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Fan Status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A4C874D-B5E1-42CD-B58D-05197F73C9A6}"/>
              </a:ext>
            </a:extLst>
          </p:cNvPr>
          <p:cNvSpPr/>
          <p:nvPr/>
        </p:nvSpPr>
        <p:spPr>
          <a:xfrm>
            <a:off x="7883371" y="3595456"/>
            <a:ext cx="292963" cy="1331651"/>
          </a:xfrm>
          <a:custGeom>
            <a:avLst/>
            <a:gdLst>
              <a:gd name="connsiteX0" fmla="*/ 0 w 292963"/>
              <a:gd name="connsiteY0" fmla="*/ 0 h 1331651"/>
              <a:gd name="connsiteX1" fmla="*/ 230819 w 292963"/>
              <a:gd name="connsiteY1" fmla="*/ 727969 h 1331651"/>
              <a:gd name="connsiteX2" fmla="*/ 292963 w 292963"/>
              <a:gd name="connsiteY2" fmla="*/ 1331651 h 13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63" h="1331651">
                <a:moveTo>
                  <a:pt x="0" y="0"/>
                </a:moveTo>
                <a:cubicBezTo>
                  <a:pt x="90996" y="253013"/>
                  <a:pt x="181992" y="506027"/>
                  <a:pt x="230819" y="727969"/>
                </a:cubicBezTo>
                <a:cubicBezTo>
                  <a:pt x="279646" y="949911"/>
                  <a:pt x="286304" y="1140781"/>
                  <a:pt x="292963" y="1331651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01D059-00CE-407D-B3D5-AF5AA7BFD084}"/>
              </a:ext>
            </a:extLst>
          </p:cNvPr>
          <p:cNvSpPr txBox="1"/>
          <p:nvPr/>
        </p:nvSpPr>
        <p:spPr>
          <a:xfrm>
            <a:off x="8995159" y="1970385"/>
            <a:ext cx="236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 Temperature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D1FA665-9C45-42EA-8264-792462CE0973}"/>
              </a:ext>
            </a:extLst>
          </p:cNvPr>
          <p:cNvSpPr/>
          <p:nvPr/>
        </p:nvSpPr>
        <p:spPr>
          <a:xfrm>
            <a:off x="8251807" y="2414726"/>
            <a:ext cx="998725" cy="772357"/>
          </a:xfrm>
          <a:custGeom>
            <a:avLst/>
            <a:gdLst>
              <a:gd name="connsiteX0" fmla="*/ 31059 w 998725"/>
              <a:gd name="connsiteY0" fmla="*/ 772357 h 772357"/>
              <a:gd name="connsiteX1" fmla="*/ 119836 w 998725"/>
              <a:gd name="connsiteY1" fmla="*/ 363985 h 772357"/>
              <a:gd name="connsiteX2" fmla="*/ 998725 w 998725"/>
              <a:gd name="connsiteY2" fmla="*/ 0 h 77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725" h="772357">
                <a:moveTo>
                  <a:pt x="31059" y="772357"/>
                </a:moveTo>
                <a:cubicBezTo>
                  <a:pt x="-5192" y="632534"/>
                  <a:pt x="-41442" y="492711"/>
                  <a:pt x="119836" y="363985"/>
                </a:cubicBezTo>
                <a:cubicBezTo>
                  <a:pt x="281114" y="235259"/>
                  <a:pt x="874438" y="53266"/>
                  <a:pt x="998725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EDAD78-462A-4BEE-8A3C-C2263D4E4099}"/>
              </a:ext>
            </a:extLst>
          </p:cNvPr>
          <p:cNvSpPr txBox="1"/>
          <p:nvPr/>
        </p:nvSpPr>
        <p:spPr>
          <a:xfrm>
            <a:off x="9233140" y="4225745"/>
            <a:ext cx="193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Humidity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51D8667-C369-4389-B70D-E43B53A3BD56}"/>
              </a:ext>
            </a:extLst>
          </p:cNvPr>
          <p:cNvSpPr/>
          <p:nvPr/>
        </p:nvSpPr>
        <p:spPr>
          <a:xfrm>
            <a:off x="8655728" y="3622089"/>
            <a:ext cx="1278385" cy="612560"/>
          </a:xfrm>
          <a:custGeom>
            <a:avLst/>
            <a:gdLst>
              <a:gd name="connsiteX0" fmla="*/ 0 w 1278385"/>
              <a:gd name="connsiteY0" fmla="*/ 0 h 612560"/>
              <a:gd name="connsiteX1" fmla="*/ 949911 w 1278385"/>
              <a:gd name="connsiteY1" fmla="*/ 319596 h 612560"/>
              <a:gd name="connsiteX2" fmla="*/ 1278385 w 1278385"/>
              <a:gd name="connsiteY2" fmla="*/ 612560 h 61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385" h="612560">
                <a:moveTo>
                  <a:pt x="0" y="0"/>
                </a:moveTo>
                <a:cubicBezTo>
                  <a:pt x="368423" y="108751"/>
                  <a:pt x="736847" y="217503"/>
                  <a:pt x="949911" y="319596"/>
                </a:cubicBezTo>
                <a:cubicBezTo>
                  <a:pt x="1162975" y="421689"/>
                  <a:pt x="1220680" y="517124"/>
                  <a:pt x="1278385" y="61256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6</cp:revision>
  <dcterms:created xsi:type="dcterms:W3CDTF">2020-09-12T06:38:37Z</dcterms:created>
  <dcterms:modified xsi:type="dcterms:W3CDTF">2020-09-20T18:38:45Z</dcterms:modified>
</cp:coreProperties>
</file>