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2268-8222-47E1-8267-FC982404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505F1-1279-4004-A805-ECE7FBFA5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3C56-5233-4399-B2BA-1505550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4F1A-A28D-442F-9D49-C154B6C6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B236-DF9C-4744-829D-C23EC65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2FB-D317-45DB-8A2D-0548120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835D-B0C6-4890-A4CE-D113ECCD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8B38-D768-42EF-B88E-FBB69096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F211-A4EF-45AD-B54E-5E658642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7573-28C1-4BAD-BF11-D9AEB7A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160D-742F-495C-9B8B-1BD88A09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4FA95-6528-4FAB-9377-AF5D979B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6722-A37E-4A5D-9B6E-4DFB873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12CD-4609-4350-9EE8-70112B8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666B-5FD5-4965-B204-00A88F6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B85-D4E9-4F37-9399-FE1C6B9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64C-5C0E-4867-AA5B-9A0D94EF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6CD6-865D-4D6B-9FC7-48C4E880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55A3-FF50-4B16-BB19-583282D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9E99-4D8B-4B51-8FA1-9610BD3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174C-10A2-4B13-9992-B21F22B0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27527-0B2A-4549-9E56-A7604CA4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1DAC-D281-4487-97B3-C3776EA1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88AF-2209-4A86-B3B4-DAE70500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0FD6-8580-4921-8F29-92B1FEE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13F-3334-4B03-A956-8C96F5D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8E5A-EDCD-4351-8CF5-1AB5139F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C4A6-2874-4978-AA8B-27F7C4BB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7BE2-DA31-469F-B2B7-94326A2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087-93DD-4C0C-9596-5D7722D8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E52C7-2469-42E9-98D4-EB15B476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90D7-E66C-444C-9803-BE26EDA0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3843-AA29-448A-BBFB-A01359B4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A6D6-800F-4D9F-8D27-86361A89B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4C42-E9A9-415D-B8F4-5E86A6EE6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460C-58B6-44E3-A4B8-577D0B2F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F786-B4B0-4E9D-B8D6-1DDE6C20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72734-557D-4867-B8B6-1721B144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3ABE-5269-4A08-BAD1-ED6A2FD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4A41-5624-457B-BEDE-EE872631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246E1-C786-4AE8-8DFF-C8F61538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8BDB2-386C-4BFA-B6FE-8A30D5EB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5199-4397-4DF7-83F8-B41438E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69E61-6431-4B1B-A91C-DE5B026C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04F63-7A44-4991-B898-7F0872FB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CC64-3852-4323-BD9E-729EE026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CDD-5D5E-4B15-89A3-DC27D809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281-FA1D-4C78-B971-FD478A24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805D-5C3B-4FCE-BA1A-255B649B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93BB-BC91-4A29-AC7A-78F65D60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D3E8-5642-4B8C-850C-A5231126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CE2C-5804-45A6-B38C-861EACAF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3235-E677-4316-A41D-EFA56A98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E4EC3-54E8-4B0E-B61A-4286A4BB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403C8-AD6D-4FE7-B21F-9BEC147C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1ECC-77DC-49A0-9765-D28F45DC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C3C9-5A7D-4508-9A78-CF125B2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801C-7199-4E38-8838-7F62BD7A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E148-0C8B-44F8-B9F3-04B279CA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C192-F509-4DDA-9863-51F5D1F4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208F-B2BF-4B8A-997F-A4F75B9A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D0BB-2802-495E-894F-47547CF41357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7FDE-9822-473D-8FEE-E195E95B1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7D8E-7D4F-4799-B1C5-B0A4D8353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865D-0A74-4995-97CF-B799644F4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8095-6C8C-42A4-B733-5C6CD7DF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" y="1633769"/>
            <a:ext cx="1066370" cy="2162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98D3B-506F-4CC7-AA67-0BED7FC6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6" y="1767837"/>
            <a:ext cx="1894226" cy="18942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0BD79D-44B9-4A2C-97F2-4A36CC98A093}"/>
              </a:ext>
            </a:extLst>
          </p:cNvPr>
          <p:cNvCxnSpPr/>
          <p:nvPr/>
        </p:nvCxnSpPr>
        <p:spPr>
          <a:xfrm>
            <a:off x="1603529" y="2512658"/>
            <a:ext cx="158910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296136-A062-4C68-830D-BB1045390A28}"/>
              </a:ext>
            </a:extLst>
          </p:cNvPr>
          <p:cNvCxnSpPr/>
          <p:nvPr/>
        </p:nvCxnSpPr>
        <p:spPr>
          <a:xfrm>
            <a:off x="1603529" y="2832254"/>
            <a:ext cx="15891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8E3DCD-88C9-4ECE-BD5F-979734739E65}"/>
              </a:ext>
            </a:extLst>
          </p:cNvPr>
          <p:cNvSpPr txBox="1"/>
          <p:nvPr/>
        </p:nvSpPr>
        <p:spPr>
          <a:xfrm>
            <a:off x="1853187" y="2204881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C0DA5-285B-4FC3-AE8A-F7D86DCCB5C4}"/>
              </a:ext>
            </a:extLst>
          </p:cNvPr>
          <p:cNvSpPr txBox="1"/>
          <p:nvPr/>
        </p:nvSpPr>
        <p:spPr>
          <a:xfrm>
            <a:off x="1821437" y="2864048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259B8-5705-4641-9147-6DA60A20B77E}"/>
              </a:ext>
            </a:extLst>
          </p:cNvPr>
          <p:cNvSpPr txBox="1"/>
          <p:nvPr/>
        </p:nvSpPr>
        <p:spPr>
          <a:xfrm>
            <a:off x="310961" y="3796131"/>
            <a:ext cx="1389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D96B7-0828-487B-86A6-506B812DEE95}"/>
              </a:ext>
            </a:extLst>
          </p:cNvPr>
          <p:cNvPicPr/>
          <p:nvPr/>
        </p:nvPicPr>
        <p:blipFill rotWithShape="1">
          <a:blip r:embed="rId4"/>
          <a:srcRect l="1887" t="3535" r="1853" b="2277"/>
          <a:stretch/>
        </p:blipFill>
        <p:spPr bwMode="auto">
          <a:xfrm>
            <a:off x="1603529" y="4691954"/>
            <a:ext cx="2100897" cy="1373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6372A-4AFD-4605-8FD5-95FD71367C4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400425" y="3662063"/>
            <a:ext cx="872324" cy="11385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4B3171-648A-42CD-845E-1A4F6A0011CF}"/>
              </a:ext>
            </a:extLst>
          </p:cNvPr>
          <p:cNvSpPr txBox="1"/>
          <p:nvPr/>
        </p:nvSpPr>
        <p:spPr>
          <a:xfrm rot="18433162">
            <a:off x="3081499" y="4043863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92E51D-08F3-4AFD-892C-045B2856E117}"/>
              </a:ext>
            </a:extLst>
          </p:cNvPr>
          <p:cNvCxnSpPr>
            <a:cxnSpLocks/>
          </p:cNvCxnSpPr>
          <p:nvPr/>
        </p:nvCxnSpPr>
        <p:spPr>
          <a:xfrm flipH="1">
            <a:off x="3552825" y="3814463"/>
            <a:ext cx="872324" cy="1138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454525-C31F-4666-AE3F-FF426FB66BEF}"/>
              </a:ext>
            </a:extLst>
          </p:cNvPr>
          <p:cNvSpPr txBox="1"/>
          <p:nvPr/>
        </p:nvSpPr>
        <p:spPr>
          <a:xfrm rot="18370409">
            <a:off x="3519894" y="4326817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ADB97-8D5C-4C33-9E9F-CF84D518B23E}"/>
              </a:ext>
            </a:extLst>
          </p:cNvPr>
          <p:cNvSpPr txBox="1"/>
          <p:nvPr/>
        </p:nvSpPr>
        <p:spPr>
          <a:xfrm>
            <a:off x="2290331" y="6065339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28681B-8406-4F57-9CD8-CCDF240E2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27" y="1876185"/>
            <a:ext cx="1912138" cy="19121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FDF476-D92C-4899-8581-3DB347500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225" y="2691666"/>
            <a:ext cx="1146342" cy="52641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71800-1D02-4207-8482-D2CF97B38A80}"/>
              </a:ext>
            </a:extLst>
          </p:cNvPr>
          <p:cNvCxnSpPr/>
          <p:nvPr/>
        </p:nvCxnSpPr>
        <p:spPr>
          <a:xfrm>
            <a:off x="5400675" y="3017936"/>
            <a:ext cx="11715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062642E-67FB-438F-9931-05D8FC1CB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71" y="4307705"/>
            <a:ext cx="2630765" cy="191213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8EA44D-61D7-43EE-AA6E-658DB8C32A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78" y="4749240"/>
            <a:ext cx="820247" cy="82024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6C76DB4-2CF8-45BA-9CBE-5ABA1F1EA145}"/>
              </a:ext>
            </a:extLst>
          </p:cNvPr>
          <p:cNvSpPr txBox="1"/>
          <p:nvPr/>
        </p:nvSpPr>
        <p:spPr>
          <a:xfrm>
            <a:off x="7473455" y="6065338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1CE09-CC7F-4096-8580-99DD3E1EFC0B}"/>
              </a:ext>
            </a:extLst>
          </p:cNvPr>
          <p:cNvCxnSpPr>
            <a:cxnSpLocks/>
          </p:cNvCxnSpPr>
          <p:nvPr/>
        </p:nvCxnSpPr>
        <p:spPr>
          <a:xfrm>
            <a:off x="7473455" y="3562380"/>
            <a:ext cx="0" cy="97450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ADBD99-1DFF-4498-9FF0-55F33E5F4037}"/>
              </a:ext>
            </a:extLst>
          </p:cNvPr>
          <p:cNvSpPr txBox="1"/>
          <p:nvPr/>
        </p:nvSpPr>
        <p:spPr>
          <a:xfrm rot="16200000">
            <a:off x="6739334" y="3944279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C0153-E462-4984-B65E-09DCEF603851}"/>
              </a:ext>
            </a:extLst>
          </p:cNvPr>
          <p:cNvSpPr txBox="1"/>
          <p:nvPr/>
        </p:nvSpPr>
        <p:spPr>
          <a:xfrm rot="16200000">
            <a:off x="7480324" y="3906925"/>
            <a:ext cx="1195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 response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5FCE26-7BCF-4147-B4D8-6AB8D550B883}"/>
              </a:ext>
            </a:extLst>
          </p:cNvPr>
          <p:cNvCxnSpPr>
            <a:cxnSpLocks/>
          </p:cNvCxnSpPr>
          <p:nvPr/>
        </p:nvCxnSpPr>
        <p:spPr>
          <a:xfrm>
            <a:off x="7883030" y="3562380"/>
            <a:ext cx="0" cy="9745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52E5FD-B586-45A4-B68E-8404B6793D54}"/>
              </a:ext>
            </a:extLst>
          </p:cNvPr>
          <p:cNvSpPr txBox="1"/>
          <p:nvPr/>
        </p:nvSpPr>
        <p:spPr>
          <a:xfrm>
            <a:off x="3742526" y="1597157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Point</a:t>
            </a:r>
          </a:p>
        </p:txBody>
      </p:sp>
    </p:spTree>
    <p:extLst>
      <p:ext uri="{BB962C8B-B14F-4D97-AF65-F5344CB8AC3E}">
        <p14:creationId xmlns:p14="http://schemas.microsoft.com/office/powerpoint/2010/main" val="401607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narinthon sonchaiyaphum</dc:creator>
  <cp:lastModifiedBy>narinthon sonchaiyaphum</cp:lastModifiedBy>
  <cp:revision>5</cp:revision>
  <dcterms:created xsi:type="dcterms:W3CDTF">2020-09-14T08:15:29Z</dcterms:created>
  <dcterms:modified xsi:type="dcterms:W3CDTF">2020-10-24T08:34:24Z</dcterms:modified>
</cp:coreProperties>
</file>