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0387" autoAdjust="0"/>
  </p:normalViewPr>
  <p:slideViewPr>
    <p:cSldViewPr snapToGrid="0">
      <p:cViewPr>
        <p:scale>
          <a:sx n="100" d="100"/>
          <a:sy n="100" d="100"/>
        </p:scale>
        <p:origin x="-1469" y="-24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4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3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8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5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4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5444-1C6B-4627-98FD-BA603487AE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CE999687-F730-4622-99F1-81BA2E1418FB}"/>
              </a:ext>
            </a:extLst>
          </p:cNvPr>
          <p:cNvSpPr/>
          <p:nvPr/>
        </p:nvSpPr>
        <p:spPr>
          <a:xfrm>
            <a:off x="800100" y="4528907"/>
            <a:ext cx="6800371" cy="4561753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FA2FB-AD62-4D27-B013-9C745FFA327A}"/>
              </a:ext>
            </a:extLst>
          </p:cNvPr>
          <p:cNvSpPr/>
          <p:nvPr/>
        </p:nvSpPr>
        <p:spPr>
          <a:xfrm>
            <a:off x="3599523" y="6123836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ESP32LoRa</a:t>
            </a: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(ไมโครคอนโทรลเลอร์)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C35C1-FB6F-4F45-8674-919AEA5A67E1}"/>
              </a:ext>
            </a:extLst>
          </p:cNvPr>
          <p:cNvSpPr/>
          <p:nvPr/>
        </p:nvSpPr>
        <p:spPr>
          <a:xfrm>
            <a:off x="11431078" y="7228531"/>
            <a:ext cx="1330700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Raspberry Pi 3 B</a:t>
            </a:r>
            <a:endParaRPr lang="th-TH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(คอมพิวเตอร์)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78AE5A-5AD5-4197-A0C9-F0BD6E182006}"/>
              </a:ext>
            </a:extLst>
          </p:cNvPr>
          <p:cNvSpPr/>
          <p:nvPr/>
        </p:nvSpPr>
        <p:spPr>
          <a:xfrm>
            <a:off x="995537" y="5002517"/>
            <a:ext cx="1682645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AM2315</a:t>
            </a:r>
            <a:endParaRPr lang="th-TH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(วัดอุณหภูมิและความชื้น)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6B08D3-7AFE-425E-8807-76977DCD7D7D}"/>
              </a:ext>
            </a:extLst>
          </p:cNvPr>
          <p:cNvSpPr/>
          <p:nvPr/>
        </p:nvSpPr>
        <p:spPr>
          <a:xfrm>
            <a:off x="6199918" y="7230586"/>
            <a:ext cx="120467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LCD </a:t>
            </a:r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16</a:t>
            </a:r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X2</a:t>
            </a: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(แสดงผล)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7F6B52-5BF7-4AFF-8F5A-E82372A54C42}"/>
              </a:ext>
            </a:extLst>
          </p:cNvPr>
          <p:cNvSpPr/>
          <p:nvPr/>
        </p:nvSpPr>
        <p:spPr>
          <a:xfrm>
            <a:off x="3642836" y="5008212"/>
            <a:ext cx="1596028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 Application</a:t>
            </a:r>
            <a:endParaRPr lang="th-TH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(วินโดว์แอปพลิเคชัน)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EA21FA-4E97-4DF9-8F48-4A73F7A11653}"/>
              </a:ext>
            </a:extLst>
          </p:cNvPr>
          <p:cNvSpPr/>
          <p:nvPr/>
        </p:nvSpPr>
        <p:spPr>
          <a:xfrm>
            <a:off x="6199919" y="6117591"/>
            <a:ext cx="1204678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Relay</a:t>
            </a:r>
            <a:endParaRPr lang="th-TH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(รีเลย์)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78B75-8BE8-447E-B12A-DB00B79FEF3E}"/>
              </a:ext>
            </a:extLst>
          </p:cNvPr>
          <p:cNvSpPr/>
          <p:nvPr/>
        </p:nvSpPr>
        <p:spPr>
          <a:xfrm>
            <a:off x="8918241" y="7228531"/>
            <a:ext cx="1596028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ESP32LoRa</a:t>
            </a:r>
            <a:endParaRPr lang="th-TH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(ไมโครคอนโทรลเลอร์)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8EA00-0A57-41F1-BAFD-4655253F1DAF}"/>
              </a:ext>
            </a:extLst>
          </p:cNvPr>
          <p:cNvSpPr txBox="1"/>
          <p:nvPr/>
        </p:nvSpPr>
        <p:spPr>
          <a:xfrm>
            <a:off x="800100" y="4480889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Mushroom Farm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82F33-F1FC-4CE6-BAE6-CCC584DAA95B}"/>
              </a:ext>
            </a:extLst>
          </p:cNvPr>
          <p:cNvSpPr/>
          <p:nvPr/>
        </p:nvSpPr>
        <p:spPr>
          <a:xfrm>
            <a:off x="10211649" y="6123911"/>
            <a:ext cx="1385480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Access Point</a:t>
            </a:r>
            <a:endParaRPr lang="th-TH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(แอคเซสพอยต์)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04B5D-4B40-4109-BAE8-AC447802E7EF}"/>
              </a:ext>
            </a:extLst>
          </p:cNvPr>
          <p:cNvSpPr/>
          <p:nvPr/>
        </p:nvSpPr>
        <p:spPr>
          <a:xfrm>
            <a:off x="9887850" y="8374271"/>
            <a:ext cx="160259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</a:t>
            </a:r>
            <a:endParaRPr lang="th-TH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(เว็บแอปพลิเคชัน)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7D9E0C-F71A-4C36-90AD-3850C428F446}"/>
              </a:ext>
            </a:extLst>
          </p:cNvPr>
          <p:cNvSpPr/>
          <p:nvPr/>
        </p:nvSpPr>
        <p:spPr>
          <a:xfrm>
            <a:off x="11834935" y="8374614"/>
            <a:ext cx="926843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</a:t>
            </a:r>
            <a:endParaRPr lang="th-TH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(ฐานข้อมูล)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CFD1C6-9605-4A57-8AB0-6D8F1E281A29}"/>
              </a:ext>
            </a:extLst>
          </p:cNvPr>
          <p:cNvSpPr/>
          <p:nvPr/>
        </p:nvSpPr>
        <p:spPr>
          <a:xfrm>
            <a:off x="11031063" y="5002517"/>
            <a:ext cx="128479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Line Notify</a:t>
            </a:r>
            <a:endParaRPr lang="th-TH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(แจ้งเตือน)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6673B0-9FEF-4A49-A31A-BA067C885F29}"/>
              </a:ext>
            </a:extLst>
          </p:cNvPr>
          <p:cNvSpPr/>
          <p:nvPr/>
        </p:nvSpPr>
        <p:spPr>
          <a:xfrm>
            <a:off x="9493188" y="5002517"/>
            <a:ext cx="128479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NGROK</a:t>
            </a: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Forward Port</a:t>
            </a:r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5F622D-DC70-49EE-BA0C-59318DAA6931}"/>
              </a:ext>
            </a:extLst>
          </p:cNvPr>
          <p:cNvSpPr/>
          <p:nvPr/>
        </p:nvSpPr>
        <p:spPr>
          <a:xfrm>
            <a:off x="9493187" y="3883714"/>
            <a:ext cx="128479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Browser</a:t>
            </a: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(เว็บเบราวด์เซอร์)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A93340-526E-442A-9868-5E3319A0B69A}"/>
              </a:ext>
            </a:extLst>
          </p:cNvPr>
          <p:cNvSpPr/>
          <p:nvPr/>
        </p:nvSpPr>
        <p:spPr>
          <a:xfrm>
            <a:off x="11031064" y="3881123"/>
            <a:ext cx="1284800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LINE</a:t>
            </a:r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</a:t>
            </a: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(ไลน์แอปพลิเคชัน)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AC0CD4-0CEB-49CC-8DB3-A74C2985C103}"/>
              </a:ext>
            </a:extLst>
          </p:cNvPr>
          <p:cNvSpPr/>
          <p:nvPr/>
        </p:nvSpPr>
        <p:spPr>
          <a:xfrm>
            <a:off x="995538" y="7198845"/>
            <a:ext cx="1682644" cy="1093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Current Sense Resistors</a:t>
            </a:r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Circuit</a:t>
            </a:r>
            <a:endParaRPr lang="th-TH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(ตรวจสอบสถานะการทำงานของอุปกรณ์)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F3420-C00A-4B2E-9309-B973E0C0D8D1}"/>
              </a:ext>
            </a:extLst>
          </p:cNvPr>
          <p:cNvSpPr/>
          <p:nvPr/>
        </p:nvSpPr>
        <p:spPr>
          <a:xfrm>
            <a:off x="6199918" y="5002517"/>
            <a:ext cx="1204680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Pump, Fan</a:t>
            </a: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(ควบคุมอุณหภูมิและความชื้น)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51F23-A820-49B4-AC79-6E7C168ADDA8}"/>
              </a:ext>
            </a:extLst>
          </p:cNvPr>
          <p:cNvSpPr/>
          <p:nvPr/>
        </p:nvSpPr>
        <p:spPr>
          <a:xfrm>
            <a:off x="995537" y="6118818"/>
            <a:ext cx="1682645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BH1750FVI</a:t>
            </a:r>
            <a:endParaRPr lang="th-TH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(วัดความแสงสว่าง)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C23CE1-4814-423C-B7A0-24B31AB2E070}"/>
              </a:ext>
            </a:extLst>
          </p:cNvPr>
          <p:cNvSpPr/>
          <p:nvPr/>
        </p:nvSpPr>
        <p:spPr>
          <a:xfrm>
            <a:off x="3786686" y="7220397"/>
            <a:ext cx="1308330" cy="657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L298N</a:t>
            </a: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(ควบคุมความสว่าง)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DFCEBE-E44D-4DAD-BF9F-68107EB821D0}"/>
              </a:ext>
            </a:extLst>
          </p:cNvPr>
          <p:cNvSpPr/>
          <p:nvPr/>
        </p:nvSpPr>
        <p:spPr>
          <a:xfrm>
            <a:off x="3838511" y="8306143"/>
            <a:ext cx="120467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LED</a:t>
            </a:r>
            <a:endParaRPr lang="th-TH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(หลอดไฟ)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6D64A9-322F-4993-ABE0-A6184D5D57E9}"/>
              </a:ext>
            </a:extLst>
          </p:cNvPr>
          <p:cNvSpPr/>
          <p:nvPr/>
        </p:nvSpPr>
        <p:spPr>
          <a:xfrm>
            <a:off x="7947336" y="8374271"/>
            <a:ext cx="1596028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 Application</a:t>
            </a:r>
            <a:endParaRPr lang="th-TH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(วินโดว์แอปพลิเคชัน)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20672-E24A-4913-A972-3860AF2EDCE8}"/>
              </a:ext>
            </a:extLst>
          </p:cNvPr>
          <p:cNvSpPr txBox="1"/>
          <p:nvPr/>
        </p:nvSpPr>
        <p:spPr>
          <a:xfrm>
            <a:off x="2745355" y="5075563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I2C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0FD594-F32A-45EC-8C76-581740E55BC4}"/>
              </a:ext>
            </a:extLst>
          </p:cNvPr>
          <p:cNvSpPr txBox="1"/>
          <p:nvPr/>
        </p:nvSpPr>
        <p:spPr>
          <a:xfrm>
            <a:off x="2742425" y="6194246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I2C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06E051-92FC-4665-A5BC-5368ED01484A}"/>
              </a:ext>
            </a:extLst>
          </p:cNvPr>
          <p:cNvSpPr txBox="1"/>
          <p:nvPr/>
        </p:nvSpPr>
        <p:spPr>
          <a:xfrm>
            <a:off x="5722898" y="7300912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I2C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0480965-6492-4A25-BE64-D4F0702E7AE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78182" y="5326409"/>
            <a:ext cx="914400" cy="914400"/>
          </a:xfrm>
          <a:prstGeom prst="bentConnector3">
            <a:avLst>
              <a:gd name="adj1" fmla="val 566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019D9E-1857-48E3-9450-DA9496CAD99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678182" y="6442710"/>
            <a:ext cx="921341" cy="5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54A0C5A-3FF6-4769-A611-6D8C6542E1B6}"/>
              </a:ext>
            </a:extLst>
          </p:cNvPr>
          <p:cNvCxnSpPr>
            <a:stCxn id="7" idx="3"/>
            <a:endCxn id="36" idx="1"/>
          </p:cNvCxnSpPr>
          <p:nvPr/>
        </p:nvCxnSpPr>
        <p:spPr>
          <a:xfrm flipV="1">
            <a:off x="5282180" y="6441483"/>
            <a:ext cx="917739" cy="6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A93607F-C040-4C99-A07C-A89505372A7A}"/>
              </a:ext>
            </a:extLst>
          </p:cNvPr>
          <p:cNvSpPr txBox="1"/>
          <p:nvPr/>
        </p:nvSpPr>
        <p:spPr>
          <a:xfrm>
            <a:off x="5669581" y="619424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GPIO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155FA1B-DCD8-4284-B602-7BAB33BC266C}"/>
              </a:ext>
            </a:extLst>
          </p:cNvPr>
          <p:cNvCxnSpPr>
            <a:stCxn id="36" idx="0"/>
            <a:endCxn id="3" idx="2"/>
          </p:cNvCxnSpPr>
          <p:nvPr/>
        </p:nvCxnSpPr>
        <p:spPr>
          <a:xfrm flipV="1">
            <a:off x="6802258" y="5650301"/>
            <a:ext cx="0" cy="467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93E67089-E39C-4882-8F40-1A005C52C978}"/>
              </a:ext>
            </a:extLst>
          </p:cNvPr>
          <p:cNvCxnSpPr/>
          <p:nvPr/>
        </p:nvCxnSpPr>
        <p:spPr>
          <a:xfrm>
            <a:off x="5282180" y="6652260"/>
            <a:ext cx="914400" cy="914400"/>
          </a:xfrm>
          <a:prstGeom prst="bentConnector3">
            <a:avLst>
              <a:gd name="adj1" fmla="val 483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AF7C6AD-948C-429E-B220-0F595F84DA89}"/>
              </a:ext>
            </a:extLst>
          </p:cNvPr>
          <p:cNvCxnSpPr>
            <a:stCxn id="28" idx="2"/>
            <a:endCxn id="7" idx="0"/>
          </p:cNvCxnSpPr>
          <p:nvPr/>
        </p:nvCxnSpPr>
        <p:spPr>
          <a:xfrm>
            <a:off x="4440850" y="5655996"/>
            <a:ext cx="2" cy="467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F31022B-3612-459E-8CFB-8E72CAA978D6}"/>
              </a:ext>
            </a:extLst>
          </p:cNvPr>
          <p:cNvSpPr txBox="1"/>
          <p:nvPr/>
        </p:nvSpPr>
        <p:spPr>
          <a:xfrm>
            <a:off x="4392625" y="5711107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Serial Port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008417C-D457-4B2C-8F56-D1C21327353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440851" y="6771620"/>
            <a:ext cx="1" cy="448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7B7EE63-8998-4C5F-9397-262557F7B672}"/>
              </a:ext>
            </a:extLst>
          </p:cNvPr>
          <p:cNvSpPr txBox="1"/>
          <p:nvPr/>
        </p:nvSpPr>
        <p:spPr>
          <a:xfrm>
            <a:off x="4392625" y="682673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GPIO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BB21421-3AED-460C-AED7-5B6E119EE15F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4440851" y="7878370"/>
            <a:ext cx="0" cy="427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CB55666C-84D8-4DC3-820D-BDFF050B7518}"/>
              </a:ext>
            </a:extLst>
          </p:cNvPr>
          <p:cNvCxnSpPr>
            <a:cxnSpLocks/>
          </p:cNvCxnSpPr>
          <p:nvPr/>
        </p:nvCxnSpPr>
        <p:spPr>
          <a:xfrm flipV="1">
            <a:off x="2661019" y="6649629"/>
            <a:ext cx="931318" cy="917031"/>
          </a:xfrm>
          <a:prstGeom prst="bentConnector3">
            <a:avLst>
              <a:gd name="adj1" fmla="val 581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4CA26A7-DF44-4A1D-BCBF-029F35E7C11C}"/>
              </a:ext>
            </a:extLst>
          </p:cNvPr>
          <p:cNvSpPr txBox="1"/>
          <p:nvPr/>
        </p:nvSpPr>
        <p:spPr>
          <a:xfrm>
            <a:off x="2654710" y="730091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GPIO</a:t>
            </a:r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DA8E15B-F21B-4EF5-8AF3-6DC829C0C394}"/>
              </a:ext>
            </a:extLst>
          </p:cNvPr>
          <p:cNvCxnSpPr>
            <a:cxnSpLocks/>
            <a:stCxn id="17" idx="0"/>
            <a:endCxn id="54" idx="1"/>
          </p:cNvCxnSpPr>
          <p:nvPr/>
        </p:nvCxnSpPr>
        <p:spPr>
          <a:xfrm rot="5400000" flipH="1" flipV="1">
            <a:off x="8420871" y="7876902"/>
            <a:ext cx="821848" cy="17289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D0491966-366D-482F-8E0E-89099413E26A}"/>
              </a:ext>
            </a:extLst>
          </p:cNvPr>
          <p:cNvCxnSpPr>
            <a:cxnSpLocks/>
            <a:stCxn id="32" idx="0"/>
            <a:endCxn id="54" idx="3"/>
          </p:cNvCxnSpPr>
          <p:nvPr/>
        </p:nvCxnSpPr>
        <p:spPr>
          <a:xfrm rot="16200000" flipV="1">
            <a:off x="10190786" y="7875906"/>
            <a:ext cx="821848" cy="17488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ED459AF-1457-4606-9134-D5FAB756FB8E}"/>
              </a:ext>
            </a:extLst>
          </p:cNvPr>
          <p:cNvSpPr txBox="1"/>
          <p:nvPr/>
        </p:nvSpPr>
        <p:spPr>
          <a:xfrm>
            <a:off x="8709899" y="7963346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Serial Port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60E48AD-54C3-4136-B1B2-9C1527AD2E56}"/>
              </a:ext>
            </a:extLst>
          </p:cNvPr>
          <p:cNvCxnSpPr/>
          <p:nvPr/>
        </p:nvCxnSpPr>
        <p:spPr>
          <a:xfrm flipH="1">
            <a:off x="7600471" y="7381937"/>
            <a:ext cx="1317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DDF85A2-B22C-41D2-8C06-BBDDFE0FAD3F}"/>
              </a:ext>
            </a:extLst>
          </p:cNvPr>
          <p:cNvSpPr txBox="1"/>
          <p:nvPr/>
        </p:nvSpPr>
        <p:spPr>
          <a:xfrm>
            <a:off x="7726998" y="7128626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LoRa</a:t>
            </a:r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433MHz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6F8BC27A-B503-427C-8333-3180E9B48F67}"/>
              </a:ext>
            </a:extLst>
          </p:cNvPr>
          <p:cNvCxnSpPr>
            <a:stCxn id="54" idx="0"/>
            <a:endCxn id="10" idx="1"/>
          </p:cNvCxnSpPr>
          <p:nvPr/>
        </p:nvCxnSpPr>
        <p:spPr>
          <a:xfrm rot="5400000" flipH="1" flipV="1">
            <a:off x="9573588" y="6590470"/>
            <a:ext cx="780728" cy="49539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FB8D33A6-2BFA-467B-9DA5-B909917F8E6A}"/>
              </a:ext>
            </a:extLst>
          </p:cNvPr>
          <p:cNvCxnSpPr>
            <a:stCxn id="9" idx="0"/>
            <a:endCxn id="10" idx="3"/>
          </p:cNvCxnSpPr>
          <p:nvPr/>
        </p:nvCxnSpPr>
        <p:spPr>
          <a:xfrm rot="16200000" flipV="1">
            <a:off x="11456415" y="6588517"/>
            <a:ext cx="780728" cy="49929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920EC12-AD6E-4841-BC15-48AC1883839B}"/>
              </a:ext>
            </a:extLst>
          </p:cNvPr>
          <p:cNvCxnSpPr>
            <a:cxnSpLocks/>
          </p:cNvCxnSpPr>
          <p:nvPr/>
        </p:nvCxnSpPr>
        <p:spPr>
          <a:xfrm>
            <a:off x="12294224" y="7876315"/>
            <a:ext cx="0" cy="4979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118095B2-EB2C-4595-B9B0-8C96E65BCD95}"/>
              </a:ext>
            </a:extLst>
          </p:cNvPr>
          <p:cNvCxnSpPr>
            <a:stCxn id="39" idx="2"/>
          </p:cNvCxnSpPr>
          <p:nvPr/>
        </p:nvCxnSpPr>
        <p:spPr>
          <a:xfrm rot="5400000">
            <a:off x="11219027" y="5663155"/>
            <a:ext cx="467290" cy="441583"/>
          </a:xfrm>
          <a:prstGeom prst="bentConnector3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C1256A6-A63A-4172-B5D2-7EFC44F2D2E6}"/>
              </a:ext>
            </a:extLst>
          </p:cNvPr>
          <p:cNvCxnSpPr>
            <a:stCxn id="56" idx="2"/>
          </p:cNvCxnSpPr>
          <p:nvPr/>
        </p:nvCxnSpPr>
        <p:spPr>
          <a:xfrm rot="16200000" flipH="1">
            <a:off x="10135004" y="5650885"/>
            <a:ext cx="467290" cy="4661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C29C63B-3DFB-47DB-A0C1-EA99092F02B9}"/>
              </a:ext>
            </a:extLst>
          </p:cNvPr>
          <p:cNvCxnSpPr>
            <a:stCxn id="26" idx="2"/>
            <a:endCxn id="56" idx="0"/>
          </p:cNvCxnSpPr>
          <p:nvPr/>
        </p:nvCxnSpPr>
        <p:spPr>
          <a:xfrm>
            <a:off x="10135587" y="4531498"/>
            <a:ext cx="1" cy="471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75EA925-745A-4BB4-9CF3-F6B6F002F57C}"/>
              </a:ext>
            </a:extLst>
          </p:cNvPr>
          <p:cNvCxnSpPr>
            <a:stCxn id="27" idx="2"/>
            <a:endCxn id="39" idx="0"/>
          </p:cNvCxnSpPr>
          <p:nvPr/>
        </p:nvCxnSpPr>
        <p:spPr>
          <a:xfrm flipH="1">
            <a:off x="11673463" y="4528907"/>
            <a:ext cx="1" cy="4736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57DCF10-498C-4572-BFBC-8CE0EB1C3AD3}"/>
              </a:ext>
            </a:extLst>
          </p:cNvPr>
          <p:cNvSpPr/>
          <p:nvPr/>
        </p:nvSpPr>
        <p:spPr>
          <a:xfrm>
            <a:off x="7987872" y="6127202"/>
            <a:ext cx="120467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LCD </a:t>
            </a:r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16</a:t>
            </a:r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X2</a:t>
            </a:r>
          </a:p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(แสดงผล)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A9A5D5-3024-4730-B23B-A6C9237B5FB1}"/>
              </a:ext>
            </a:extLst>
          </p:cNvPr>
          <p:cNvCxnSpPr>
            <a:stCxn id="2" idx="3"/>
          </p:cNvCxnSpPr>
          <p:nvPr/>
        </p:nvCxnSpPr>
        <p:spPr>
          <a:xfrm>
            <a:off x="9192551" y="6451094"/>
            <a:ext cx="350813" cy="777437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084E10-AF6D-480E-964C-48C045B82EB9}"/>
              </a:ext>
            </a:extLst>
          </p:cNvPr>
          <p:cNvSpPr txBox="1"/>
          <p:nvPr/>
        </p:nvSpPr>
        <p:spPr>
          <a:xfrm>
            <a:off x="9173723" y="6194246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I2C</a:t>
            </a:r>
          </a:p>
        </p:txBody>
      </p:sp>
    </p:spTree>
    <p:extLst>
      <p:ext uri="{BB962C8B-B14F-4D97-AF65-F5344CB8AC3E}">
        <p14:creationId xmlns:p14="http://schemas.microsoft.com/office/powerpoint/2010/main" val="121390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150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41</cp:revision>
  <dcterms:created xsi:type="dcterms:W3CDTF">2020-08-12T21:24:37Z</dcterms:created>
  <dcterms:modified xsi:type="dcterms:W3CDTF">2020-10-20T17:37:56Z</dcterms:modified>
</cp:coreProperties>
</file>