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80006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89" autoAdjust="0"/>
    <p:restoredTop sz="90387" autoAdjust="0"/>
  </p:normalViewPr>
  <p:slideViewPr>
    <p:cSldViewPr snapToGrid="0">
      <p:cViewPr>
        <p:scale>
          <a:sx n="75" d="100"/>
          <a:sy n="75" d="100"/>
        </p:scale>
        <p:origin x="-58" y="-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767462"/>
            <a:ext cx="13500497" cy="3759917"/>
          </a:xfrm>
        </p:spPr>
        <p:txBody>
          <a:bodyPr anchor="b"/>
          <a:lstStyle>
            <a:lvl1pPr algn="ctr">
              <a:defRPr sz="88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5672376"/>
            <a:ext cx="13500497" cy="2607442"/>
          </a:xfrm>
        </p:spPr>
        <p:txBody>
          <a:bodyPr/>
          <a:lstStyle>
            <a:lvl1pPr marL="0" indent="0" algn="ctr">
              <a:buNone/>
              <a:defRPr sz="3543"/>
            </a:lvl1pPr>
            <a:lvl2pPr marL="675010" indent="0" algn="ctr">
              <a:buNone/>
              <a:defRPr sz="2953"/>
            </a:lvl2pPr>
            <a:lvl3pPr marL="1350020" indent="0" algn="ctr">
              <a:buNone/>
              <a:defRPr sz="2658"/>
            </a:lvl3pPr>
            <a:lvl4pPr marL="2025030" indent="0" algn="ctr">
              <a:buNone/>
              <a:defRPr sz="2362"/>
            </a:lvl4pPr>
            <a:lvl5pPr marL="2700040" indent="0" algn="ctr">
              <a:buNone/>
              <a:defRPr sz="2362"/>
            </a:lvl5pPr>
            <a:lvl6pPr marL="3375050" indent="0" algn="ctr">
              <a:buNone/>
              <a:defRPr sz="2362"/>
            </a:lvl6pPr>
            <a:lvl7pPr marL="4050060" indent="0" algn="ctr">
              <a:buNone/>
              <a:defRPr sz="2362"/>
            </a:lvl7pPr>
            <a:lvl8pPr marL="4725071" indent="0" algn="ctr">
              <a:buNone/>
              <a:defRPr sz="2362"/>
            </a:lvl8pPr>
            <a:lvl9pPr marL="5400081" indent="0" algn="ctr">
              <a:buNone/>
              <a:defRPr sz="236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5444-1C6B-4627-98FD-BA603487AE4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16FD-F1AF-495B-825B-F0DDC7EB6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64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5444-1C6B-4627-98FD-BA603487AE4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16FD-F1AF-495B-825B-F0DDC7EB6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3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574987"/>
            <a:ext cx="3881393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574987"/>
            <a:ext cx="11419171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5444-1C6B-4627-98FD-BA603487AE4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16FD-F1AF-495B-825B-F0DDC7EB6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03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5444-1C6B-4627-98FD-BA603487AE4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16FD-F1AF-495B-825B-F0DDC7EB6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43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2692442"/>
            <a:ext cx="15525572" cy="4492401"/>
          </a:xfrm>
        </p:spPr>
        <p:txBody>
          <a:bodyPr anchor="b"/>
          <a:lstStyle>
            <a:lvl1pPr>
              <a:defRPr sz="88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7227343"/>
            <a:ext cx="15525572" cy="2362447"/>
          </a:xfrm>
        </p:spPr>
        <p:txBody>
          <a:bodyPr/>
          <a:lstStyle>
            <a:lvl1pPr marL="0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1pPr>
            <a:lvl2pPr marL="675010" indent="0">
              <a:buNone/>
              <a:defRPr sz="2953">
                <a:solidFill>
                  <a:schemeClr val="tx1">
                    <a:tint val="75000"/>
                  </a:schemeClr>
                </a:solidFill>
              </a:defRPr>
            </a:lvl2pPr>
            <a:lvl3pPr marL="1350020" indent="0">
              <a:buNone/>
              <a:defRPr sz="2658">
                <a:solidFill>
                  <a:schemeClr val="tx1">
                    <a:tint val="75000"/>
                  </a:schemeClr>
                </a:solidFill>
              </a:defRPr>
            </a:lvl3pPr>
            <a:lvl4pPr marL="202503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4pPr>
            <a:lvl5pPr marL="270004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5pPr>
            <a:lvl6pPr marL="337505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6pPr>
            <a:lvl7pPr marL="405006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7pPr>
            <a:lvl8pPr marL="472507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8pPr>
            <a:lvl9pPr marL="540008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5444-1C6B-4627-98FD-BA603487AE4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16FD-F1AF-495B-825B-F0DDC7EB6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67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874937"/>
            <a:ext cx="7650282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874937"/>
            <a:ext cx="7650282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5444-1C6B-4627-98FD-BA603487AE4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16FD-F1AF-495B-825B-F0DDC7EB6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8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574988"/>
            <a:ext cx="15525572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2647443"/>
            <a:ext cx="7615123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3944914"/>
            <a:ext cx="7615123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2647443"/>
            <a:ext cx="7652626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3944914"/>
            <a:ext cx="765262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5444-1C6B-4627-98FD-BA603487AE4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16FD-F1AF-495B-825B-F0DDC7EB6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4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5444-1C6B-4627-98FD-BA603487AE4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16FD-F1AF-495B-825B-F0DDC7EB6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51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5444-1C6B-4627-98FD-BA603487AE4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16FD-F1AF-495B-825B-F0DDC7EB6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24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554966"/>
            <a:ext cx="9112836" cy="7674832"/>
          </a:xfrm>
        </p:spPr>
        <p:txBody>
          <a:bodyPr/>
          <a:lstStyle>
            <a:lvl1pPr>
              <a:defRPr sz="4724"/>
            </a:lvl1pPr>
            <a:lvl2pPr>
              <a:defRPr sz="4134"/>
            </a:lvl2pPr>
            <a:lvl3pPr>
              <a:defRPr sz="3543"/>
            </a:lvl3pPr>
            <a:lvl4pPr>
              <a:defRPr sz="2953"/>
            </a:lvl4pPr>
            <a:lvl5pPr>
              <a:defRPr sz="2953"/>
            </a:lvl5pPr>
            <a:lvl6pPr>
              <a:defRPr sz="2953"/>
            </a:lvl6pPr>
            <a:lvl7pPr>
              <a:defRPr sz="2953"/>
            </a:lvl7pPr>
            <a:lvl8pPr>
              <a:defRPr sz="2953"/>
            </a:lvl8pPr>
            <a:lvl9pPr>
              <a:defRPr sz="29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5444-1C6B-4627-98FD-BA603487AE4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16FD-F1AF-495B-825B-F0DDC7EB6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22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554966"/>
            <a:ext cx="9112836" cy="7674832"/>
          </a:xfrm>
        </p:spPr>
        <p:txBody>
          <a:bodyPr anchor="t"/>
          <a:lstStyle>
            <a:lvl1pPr marL="0" indent="0">
              <a:buNone/>
              <a:defRPr sz="4724"/>
            </a:lvl1pPr>
            <a:lvl2pPr marL="675010" indent="0">
              <a:buNone/>
              <a:defRPr sz="4134"/>
            </a:lvl2pPr>
            <a:lvl3pPr marL="1350020" indent="0">
              <a:buNone/>
              <a:defRPr sz="3543"/>
            </a:lvl3pPr>
            <a:lvl4pPr marL="2025030" indent="0">
              <a:buNone/>
              <a:defRPr sz="2953"/>
            </a:lvl4pPr>
            <a:lvl5pPr marL="2700040" indent="0">
              <a:buNone/>
              <a:defRPr sz="2953"/>
            </a:lvl5pPr>
            <a:lvl6pPr marL="3375050" indent="0">
              <a:buNone/>
              <a:defRPr sz="2953"/>
            </a:lvl6pPr>
            <a:lvl7pPr marL="4050060" indent="0">
              <a:buNone/>
              <a:defRPr sz="2953"/>
            </a:lvl7pPr>
            <a:lvl8pPr marL="4725071" indent="0">
              <a:buNone/>
              <a:defRPr sz="2953"/>
            </a:lvl8pPr>
            <a:lvl9pPr marL="5400081" indent="0">
              <a:buNone/>
              <a:defRPr sz="29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5444-1C6B-4627-98FD-BA603487AE4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16FD-F1AF-495B-825B-F0DDC7EB6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4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574988"/>
            <a:ext cx="1552557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874937"/>
            <a:ext cx="1552557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45444-1C6B-4627-98FD-BA603487AE4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0009781"/>
            <a:ext cx="607522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516FD-F1AF-495B-825B-F0DDC7EB6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7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350020" rtl="0" eaLnBrk="1" latinLnBrk="0" hangingPunct="1">
        <a:lnSpc>
          <a:spcPct val="90000"/>
        </a:lnSpc>
        <a:spcBef>
          <a:spcPct val="0"/>
        </a:spcBef>
        <a:buNone/>
        <a:defRPr sz="64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505" indent="-337505" algn="l" defTabSz="135002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4134" kern="1200">
          <a:solidFill>
            <a:schemeClr val="tx1"/>
          </a:solidFill>
          <a:latin typeface="+mn-lt"/>
          <a:ea typeface="+mn-ea"/>
          <a:cs typeface="+mn-cs"/>
        </a:defRPr>
      </a:lvl1pPr>
      <a:lvl2pPr marL="101251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68752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3pPr>
      <a:lvl4pPr marL="236253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303754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71255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38756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506257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73758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1pPr>
      <a:lvl2pPr marL="67501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2pPr>
      <a:lvl3pPr marL="135002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3pPr>
      <a:lvl4pPr marL="202503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270004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37505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05006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472507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40008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FF26D7B0-3A07-458C-8B81-89F663FE186A}"/>
              </a:ext>
            </a:extLst>
          </p:cNvPr>
          <p:cNvSpPr/>
          <p:nvPr/>
        </p:nvSpPr>
        <p:spPr>
          <a:xfrm>
            <a:off x="9895061" y="5002516"/>
            <a:ext cx="4742959" cy="3934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24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6F360B5-DFDF-405F-A235-8AD85E2F4247}"/>
              </a:ext>
            </a:extLst>
          </p:cNvPr>
          <p:cNvSpPr/>
          <p:nvPr/>
        </p:nvSpPr>
        <p:spPr>
          <a:xfrm>
            <a:off x="1661147" y="5002517"/>
            <a:ext cx="6130239" cy="3934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24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BFA2FB-AD62-4D27-B013-9C745FFA327A}"/>
              </a:ext>
            </a:extLst>
          </p:cNvPr>
          <p:cNvSpPr/>
          <p:nvPr/>
        </p:nvSpPr>
        <p:spPr>
          <a:xfrm>
            <a:off x="4171097" y="6171687"/>
            <a:ext cx="1682657" cy="64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24" dirty="0"/>
              <a:t>ESP32LoRa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3C35C1-FB6F-4F45-8674-919AEA5A67E1}"/>
              </a:ext>
            </a:extLst>
          </p:cNvPr>
          <p:cNvSpPr/>
          <p:nvPr/>
        </p:nvSpPr>
        <p:spPr>
          <a:xfrm>
            <a:off x="12606278" y="6566504"/>
            <a:ext cx="1682657" cy="64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24" dirty="0"/>
              <a:t>Raspberry Pi 3 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1E94FC-1E49-453A-89DE-DE39EFDD5F23}"/>
              </a:ext>
            </a:extLst>
          </p:cNvPr>
          <p:cNvSpPr/>
          <p:nvPr/>
        </p:nvSpPr>
        <p:spPr>
          <a:xfrm>
            <a:off x="4171088" y="8099240"/>
            <a:ext cx="750481" cy="64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24" dirty="0"/>
              <a:t>Pump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368F60-6C8E-4ACF-9073-A2D1DBB09CD7}"/>
              </a:ext>
            </a:extLst>
          </p:cNvPr>
          <p:cNvSpPr/>
          <p:nvPr/>
        </p:nvSpPr>
        <p:spPr>
          <a:xfrm>
            <a:off x="5103263" y="8099240"/>
            <a:ext cx="750481" cy="64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24" dirty="0"/>
              <a:t>Fan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78AE5A-5AD5-4197-A0C9-F0BD6E182006}"/>
              </a:ext>
            </a:extLst>
          </p:cNvPr>
          <p:cNvSpPr/>
          <p:nvPr/>
        </p:nvSpPr>
        <p:spPr>
          <a:xfrm>
            <a:off x="4171097" y="5207910"/>
            <a:ext cx="1682657" cy="64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24" dirty="0"/>
              <a:t>Temperature &amp; Humidity Sensor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C528197-4481-408F-8377-56EFBF464FDA}"/>
              </a:ext>
            </a:extLst>
          </p:cNvPr>
          <p:cNvCxnSpPr>
            <a:cxnSpLocks/>
            <a:stCxn id="15" idx="2"/>
            <a:endCxn id="7" idx="0"/>
          </p:cNvCxnSpPr>
          <p:nvPr/>
        </p:nvCxnSpPr>
        <p:spPr>
          <a:xfrm>
            <a:off x="5012424" y="5855696"/>
            <a:ext cx="0" cy="3159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0FDFB18-167F-427B-962D-5E5088558D67}"/>
              </a:ext>
            </a:extLst>
          </p:cNvPr>
          <p:cNvCxnSpPr/>
          <p:nvPr/>
        </p:nvCxnSpPr>
        <p:spPr>
          <a:xfrm>
            <a:off x="4589784" y="7783249"/>
            <a:ext cx="0" cy="3159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953ACA-E8D4-42CF-81B7-F661D00A7E26}"/>
              </a:ext>
            </a:extLst>
          </p:cNvPr>
          <p:cNvCxnSpPr/>
          <p:nvPr/>
        </p:nvCxnSpPr>
        <p:spPr>
          <a:xfrm>
            <a:off x="5506160" y="7783249"/>
            <a:ext cx="0" cy="3159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E6B08D3-7AFE-425E-8807-76977DCD7D7D}"/>
              </a:ext>
            </a:extLst>
          </p:cNvPr>
          <p:cNvSpPr/>
          <p:nvPr/>
        </p:nvSpPr>
        <p:spPr>
          <a:xfrm>
            <a:off x="6406101" y="6171687"/>
            <a:ext cx="1204679" cy="64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24" dirty="0"/>
              <a:t>LCD Display I2C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7F6B52-5BF7-4AFF-8F5A-E82372A54C42}"/>
              </a:ext>
            </a:extLst>
          </p:cNvPr>
          <p:cNvSpPr/>
          <p:nvPr/>
        </p:nvSpPr>
        <p:spPr>
          <a:xfrm>
            <a:off x="1844603" y="6057143"/>
            <a:ext cx="1204719" cy="876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24" dirty="0"/>
              <a:t>Windows Application (VB.NET)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52899F8-CC26-4C82-9ABC-0090F0ED10A5}"/>
              </a:ext>
            </a:extLst>
          </p:cNvPr>
          <p:cNvCxnSpPr>
            <a:cxnSpLocks/>
            <a:stCxn id="7" idx="1"/>
            <a:endCxn id="28" idx="3"/>
          </p:cNvCxnSpPr>
          <p:nvPr/>
        </p:nvCxnSpPr>
        <p:spPr>
          <a:xfrm flipH="1">
            <a:off x="3049323" y="6495579"/>
            <a:ext cx="11217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6999C8F-10AA-4CE2-9D62-121C647F0D73}"/>
              </a:ext>
            </a:extLst>
          </p:cNvPr>
          <p:cNvSpPr txBox="1"/>
          <p:nvPr/>
        </p:nvSpPr>
        <p:spPr>
          <a:xfrm>
            <a:off x="3127209" y="6222382"/>
            <a:ext cx="1003095" cy="326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24" dirty="0"/>
              <a:t>Serial Port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DEA21FA-4E97-4DF9-8F48-4A73F7A11653}"/>
              </a:ext>
            </a:extLst>
          </p:cNvPr>
          <p:cNvSpPr/>
          <p:nvPr/>
        </p:nvSpPr>
        <p:spPr>
          <a:xfrm>
            <a:off x="4171088" y="7135464"/>
            <a:ext cx="1682657" cy="64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24" dirty="0"/>
              <a:t>Relay Module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06C3C9F-616B-48E7-9E21-77435D2E808A}"/>
              </a:ext>
            </a:extLst>
          </p:cNvPr>
          <p:cNvCxnSpPr>
            <a:cxnSpLocks/>
            <a:stCxn id="7" idx="2"/>
            <a:endCxn id="36" idx="0"/>
          </p:cNvCxnSpPr>
          <p:nvPr/>
        </p:nvCxnSpPr>
        <p:spPr>
          <a:xfrm flipH="1">
            <a:off x="5012414" y="6819473"/>
            <a:ext cx="10" cy="3159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3DDE2B4-FF53-4AED-8445-7E008C3F997A}"/>
              </a:ext>
            </a:extLst>
          </p:cNvPr>
          <p:cNvCxnSpPr>
            <a:cxnSpLocks/>
            <a:stCxn id="7" idx="3"/>
            <a:endCxn id="22" idx="1"/>
          </p:cNvCxnSpPr>
          <p:nvPr/>
        </p:nvCxnSpPr>
        <p:spPr>
          <a:xfrm flipV="1">
            <a:off x="5853755" y="6495582"/>
            <a:ext cx="55234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5E561A8-B289-486E-A2A3-5EBB7AD09837}"/>
              </a:ext>
            </a:extLst>
          </p:cNvPr>
          <p:cNvSpPr txBox="1"/>
          <p:nvPr/>
        </p:nvSpPr>
        <p:spPr>
          <a:xfrm>
            <a:off x="9895061" y="5005386"/>
            <a:ext cx="822661" cy="4050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32" dirty="0"/>
              <a:t>Home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A578B75-8BE8-447E-B12A-DB00B79FEF3E}"/>
              </a:ext>
            </a:extLst>
          </p:cNvPr>
          <p:cNvSpPr/>
          <p:nvPr/>
        </p:nvSpPr>
        <p:spPr>
          <a:xfrm>
            <a:off x="10074820" y="6566504"/>
            <a:ext cx="1682657" cy="64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24" dirty="0"/>
              <a:t>ESP32LoRa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381922C-39FA-4AC5-926F-F8BB5C3E9A12}"/>
              </a:ext>
            </a:extLst>
          </p:cNvPr>
          <p:cNvCxnSpPr>
            <a:cxnSpLocks/>
            <a:stCxn id="51" idx="3"/>
            <a:endCxn id="58" idx="1"/>
          </p:cNvCxnSpPr>
          <p:nvPr/>
        </p:nvCxnSpPr>
        <p:spPr>
          <a:xfrm flipV="1">
            <a:off x="7791386" y="6969567"/>
            <a:ext cx="210367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29A8F8A-4EE4-4186-A670-0395AFDC5F6B}"/>
              </a:ext>
            </a:extLst>
          </p:cNvPr>
          <p:cNvSpPr txBox="1"/>
          <p:nvPr/>
        </p:nvSpPr>
        <p:spPr>
          <a:xfrm>
            <a:off x="7908607" y="6656029"/>
            <a:ext cx="1869230" cy="326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24" dirty="0" err="1"/>
              <a:t>LoRa</a:t>
            </a:r>
            <a:r>
              <a:rPr lang="en-US" sz="1524" dirty="0"/>
              <a:t> Communication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78EA00-0A57-41F1-BAFD-4655253F1DAF}"/>
              </a:ext>
            </a:extLst>
          </p:cNvPr>
          <p:cNvSpPr txBox="1"/>
          <p:nvPr/>
        </p:nvSpPr>
        <p:spPr>
          <a:xfrm>
            <a:off x="1658970" y="5004879"/>
            <a:ext cx="1951240" cy="4050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32" dirty="0"/>
              <a:t>Mushroom Farm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F82F33-F1FC-4CE6-BAE6-CCC584DAA95B}"/>
              </a:ext>
            </a:extLst>
          </p:cNvPr>
          <p:cNvSpPr/>
          <p:nvPr/>
        </p:nvSpPr>
        <p:spPr>
          <a:xfrm>
            <a:off x="11327478" y="5574598"/>
            <a:ext cx="1682657" cy="64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24" dirty="0"/>
              <a:t>Access Point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2100AC2-8083-4765-8B16-89A76BADF453}"/>
              </a:ext>
            </a:extLst>
          </p:cNvPr>
          <p:cNvCxnSpPr>
            <a:cxnSpLocks/>
            <a:stCxn id="54" idx="0"/>
            <a:endCxn id="10" idx="1"/>
          </p:cNvCxnSpPr>
          <p:nvPr/>
        </p:nvCxnSpPr>
        <p:spPr>
          <a:xfrm rot="5400000" flipH="1" flipV="1">
            <a:off x="10787806" y="6026833"/>
            <a:ext cx="668014" cy="41132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365799F3-CFAB-478B-AA0C-60F88235D163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rot="16200000" flipV="1">
            <a:off x="12894864" y="6013761"/>
            <a:ext cx="668014" cy="43747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B3604B5D-4B40-4109-BAE8-AC447802E7EF}"/>
              </a:ext>
            </a:extLst>
          </p:cNvPr>
          <p:cNvSpPr/>
          <p:nvPr/>
        </p:nvSpPr>
        <p:spPr>
          <a:xfrm>
            <a:off x="10961868" y="7722575"/>
            <a:ext cx="795609" cy="64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24" dirty="0"/>
              <a:t>Web Server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7D9E0C-F71A-4C36-90AD-3850C428F446}"/>
              </a:ext>
            </a:extLst>
          </p:cNvPr>
          <p:cNvSpPr/>
          <p:nvPr/>
        </p:nvSpPr>
        <p:spPr>
          <a:xfrm>
            <a:off x="12484356" y="7722575"/>
            <a:ext cx="926843" cy="64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24" dirty="0"/>
              <a:t>Database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7CFD1C6-9605-4A57-8AB0-6D8F1E281A29}"/>
              </a:ext>
            </a:extLst>
          </p:cNvPr>
          <p:cNvSpPr/>
          <p:nvPr/>
        </p:nvSpPr>
        <p:spPr>
          <a:xfrm>
            <a:off x="10074819" y="7722575"/>
            <a:ext cx="741583" cy="64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Line Notify Service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84A568C-46F0-4DA1-84DB-6F0CABCC1BCA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10445484" y="7214288"/>
            <a:ext cx="127" cy="508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56E8C0A-FEBF-4C6F-8A63-12B4263C61F4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11359673" y="7214288"/>
            <a:ext cx="0" cy="508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EA6673B0-9FEF-4A49-A31A-BA067C885F29}"/>
              </a:ext>
            </a:extLst>
          </p:cNvPr>
          <p:cNvSpPr/>
          <p:nvPr/>
        </p:nvSpPr>
        <p:spPr>
          <a:xfrm>
            <a:off x="13528423" y="7718470"/>
            <a:ext cx="926843" cy="64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24" dirty="0"/>
              <a:t>NGROK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1AC35B2-AD9A-48BE-BB2B-3D886A9F67E4}"/>
              </a:ext>
            </a:extLst>
          </p:cNvPr>
          <p:cNvCxnSpPr>
            <a:cxnSpLocks/>
          </p:cNvCxnSpPr>
          <p:nvPr/>
        </p:nvCxnSpPr>
        <p:spPr>
          <a:xfrm>
            <a:off x="12947777" y="7205212"/>
            <a:ext cx="0" cy="508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FFC07EA-0A42-44D5-8587-7E94FAAFE651}"/>
              </a:ext>
            </a:extLst>
          </p:cNvPr>
          <p:cNvCxnSpPr>
            <a:cxnSpLocks/>
          </p:cNvCxnSpPr>
          <p:nvPr/>
        </p:nvCxnSpPr>
        <p:spPr>
          <a:xfrm>
            <a:off x="13990097" y="7214288"/>
            <a:ext cx="0" cy="508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902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</TotalTime>
  <Words>40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narinthon sonchaiyaphum</dc:creator>
  <cp:lastModifiedBy>narinthon sonchaiyaphum</cp:lastModifiedBy>
  <cp:revision>17</cp:revision>
  <dcterms:created xsi:type="dcterms:W3CDTF">2020-08-12T21:24:37Z</dcterms:created>
  <dcterms:modified xsi:type="dcterms:W3CDTF">2020-08-13T00:14:50Z</dcterms:modified>
</cp:coreProperties>
</file>