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ส่วนที่ไม่มีชื่อ)" id="{803EE486-406E-4904-ADD9-DF3AEDFA21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CE0"/>
    <a:srgbClr val="1F3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33" autoAdjust="0"/>
    <p:restoredTop sz="96379" autoAdjust="0"/>
  </p:normalViewPr>
  <p:slideViewPr>
    <p:cSldViewPr snapToGrid="0">
      <p:cViewPr>
        <p:scale>
          <a:sx n="125" d="100"/>
          <a:sy n="125" d="100"/>
        </p:scale>
        <p:origin x="2796" y="-19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" y="3129195"/>
            <a:ext cx="6452756" cy="251239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766347"/>
            <a:ext cx="5143500" cy="1891146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09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50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3363" y="0"/>
            <a:ext cx="154305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851" y="880534"/>
            <a:ext cx="1351339" cy="814493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80534"/>
            <a:ext cx="4484976" cy="81449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277458"/>
            <a:ext cx="1543048" cy="527403"/>
          </a:xfrm>
        </p:spPr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7" y="9277458"/>
            <a:ext cx="2407314" cy="527403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1091" y="9277458"/>
            <a:ext cx="494864" cy="527403"/>
          </a:xfrm>
        </p:spPr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0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9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70" y="3190603"/>
            <a:ext cx="5915025" cy="2421467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0" baseline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70" y="5786692"/>
            <a:ext cx="5915025" cy="1696701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6001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48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0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6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837262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0321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0321" y="3837259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0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4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66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103880"/>
            <a:ext cx="3429000" cy="5547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426" y="3101926"/>
            <a:ext cx="1920240" cy="495779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21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0" y="3194380"/>
            <a:ext cx="3566160" cy="554736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013" y="3106453"/>
            <a:ext cx="1920240" cy="4953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7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" y="254380"/>
            <a:ext cx="6856286" cy="2377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764" y="410476"/>
            <a:ext cx="5829300" cy="21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64" y="2905760"/>
            <a:ext cx="5829300" cy="607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168" y="9277458"/>
            <a:ext cx="1946282" cy="52740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2BFD7A69-6CA7-41AF-9AEB-7368F5690727}" type="datetimeFigureOut">
              <a:rPr lang="th-TH" smtClean="0"/>
              <a:t>27/03/64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3251" y="9277458"/>
            <a:ext cx="30454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854" y="9277458"/>
            <a:ext cx="532274" cy="52740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1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A7F73109-3451-4489-96E1-4518E3463534}"/>
              </a:ext>
            </a:extLst>
          </p:cNvPr>
          <p:cNvSpPr/>
          <p:nvPr/>
        </p:nvSpPr>
        <p:spPr>
          <a:xfrm>
            <a:off x="0" y="0"/>
            <a:ext cx="6858000" cy="1546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800"/>
              </a:spcAft>
            </a:pP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โรงเพาะเห็ดอัจฉริยะโดยใช้เทคโนโลยีการสื่อสารไร้สายระยะไกล</a:t>
            </a:r>
            <a:endParaRPr lang="en-US" sz="16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Smart Mushroom Farm using Long Range Wireless Communication Technology</a:t>
            </a:r>
          </a:p>
          <a:p>
            <a:pPr algn="ctr">
              <a:spcAft>
                <a:spcPts val="800"/>
              </a:spcAft>
            </a:pPr>
            <a:r>
              <a:rPr lang="th-TH" sz="1600" b="1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นริ</a:t>
            </a: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นทร สอนชัยภูมิ และ </a:t>
            </a:r>
            <a:r>
              <a:rPr lang="th-TH" sz="1600" b="1" cap="all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วรรร</a:t>
            </a:r>
            <a:r>
              <a:rPr lang="th-TH" sz="1600" b="1" cap="all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ณณรงค์  สถิตวิทยกูล</a:t>
            </a:r>
          </a:p>
          <a:p>
            <a:pPr algn="ctr">
              <a:spcAft>
                <a:spcPts val="800"/>
              </a:spcAft>
            </a:pP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สาขาวิชาวิศวกรรมคอมพิวเตอร์ คณะวิศวกรรมศาสตร์ มหาวิทยาลัยเทคโนโลยีราชมงคลอีสาน วิทยาเขตขอนแก่น</a:t>
            </a:r>
            <a:endParaRPr lang="en-US" sz="16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4D3B1-E01A-4F85-96E3-9CC79051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5080" y="3215640"/>
            <a:ext cx="1267968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C9274881-EF42-4A30-BDCC-351F702A49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0"/>
            <a:ext cx="647700" cy="120957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สี่เหลี่ยมผืนผ้า 78">
            <a:extLst>
              <a:ext uri="{FF2B5EF4-FFF2-40B4-BE49-F238E27FC236}">
                <a16:creationId xmlns:a16="http://schemas.microsoft.com/office/drawing/2014/main" id="{D6ECF269-C1B5-44F4-A5CD-C245363C77A3}"/>
              </a:ext>
            </a:extLst>
          </p:cNvPr>
          <p:cNvSpPr/>
          <p:nvPr/>
        </p:nvSpPr>
        <p:spPr>
          <a:xfrm>
            <a:off x="0" y="1546860"/>
            <a:ext cx="3429000" cy="835913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648335" algn="l"/>
                <a:tab pos="1008380" algn="l"/>
                <a:tab pos="1368425" algn="l"/>
              </a:tabLst>
            </a:pPr>
            <a:r>
              <a:rPr lang="th-TH" sz="11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บทคัดย่อ</a:t>
            </a:r>
            <a:endParaRPr lang="en-US" sz="11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648335" algn="thaiDist">
              <a:lnSpc>
                <a:spcPct val="107000"/>
              </a:lnSpc>
              <a:spcAft>
                <a:spcPts val="800"/>
              </a:spcAft>
            </a:pP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ปริญญานิพนธ์นี้วัตถุประสงค์เพื่อออกแบบและสร้างโรงเพาะเห็ด ที่สามารถควบคุมสภาพแวดล้อมภายในโรงเรือนให้เหมาะสมต่อการออกดอกของเห็ดผ่านทางเว็บแอปพลิเคชันและวินโดว์แอปพลิเคชันเพื่อติดตามตรวจสอบและควบคุมระบบ และได้ประยุกต์ใช้งาน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LoRa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เป็นตัวกลางการสื่อสารระหว่างโรงเรือนเพาะเห็ดและพื้นที่ที่มีสัญญาณอินเทอร์เน็ตเพื่อแก้ปัญหาสถานที่ตั้งของโรงเรือนที่อยู่ห่างไกลจากพื้นที่ครอบคลุมของสัญญาณอินเทอร์เน็ต</a:t>
            </a:r>
            <a:endParaRPr lang="en-US" sz="11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648335" algn="thaiDist">
              <a:lnSpc>
                <a:spcPct val="107000"/>
              </a:lnSpc>
              <a:spcAft>
                <a:spcPts val="800"/>
              </a:spcAft>
            </a:pP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ระบบควบคุมสภาพแวดล้อมภายในโรงเรือนประกอบไปด้วยไมโครคอนโทรลเลอร์ (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ESP32LoRa)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ซึ่งเป็นตัวควบคุมระบบทั้งหมด โดยใช้เซนเซอร์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AM2315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วัดอุณหภูมิและความชื้น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BH1750FVI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วัดความสว่าง โดยมีอุปกรณ์ที่ใช้ในการควบคุมสภาพแวดล้อม เช่น พัดลม ปั๊ม หลอดไฟ และได้ประยุกต์ใช้งานตัวต้านทานตรวจสอบกระแส (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Current Sense Resistors)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เพื่อตรวจสอบสถานะการทำงานของอุปกรณ์ ส่วนของเว็บแอปพลิเคชันใช้ไมโครคอนโทรลเลอร์ (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ESP32LoRa)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เป็น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Web Server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และใช้แอปพลิเคชัน </a:t>
            </a:r>
            <a:r>
              <a:rPr lang="en-US" sz="110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ngrok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ที่ติดไว้บน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Raspberry Pi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ทำ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Port forwarding 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เพื่อให้สามารถใช้งานเว็บแอปพลิเคชันได้จากทุกที่ที่สามารถเข้าถึงอินเทอร์เน็ต ส่วนของวินโดว์แอปพลิเคชันสามารถติดตามตรวจสอบและควบคุมโรงเรือนผ่านท่าง </a:t>
            </a:r>
            <a:r>
              <a:rPr lang="en-US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Serial Port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ระหว่าง ไมโครคอนโทรลเลอร์และคอมพิวเตอร์</a:t>
            </a:r>
            <a:endParaRPr lang="en-US" sz="11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648335" algn="thaiDist">
              <a:lnSpc>
                <a:spcPct val="107000"/>
              </a:lnSpc>
              <a:spcAft>
                <a:spcPts val="800"/>
              </a:spcAft>
            </a:pP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สรุปผลการดำเนินงาน การทดลองการทำงานของระบบสามารถทำงานได้ดี การทดลองเพาะเห็ดใช้เห็ดนางฟ้าใน</a:t>
            </a:r>
            <a:r>
              <a:rPr lang="th-TH" sz="110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การทำ</a:t>
            </a:r>
            <a:r>
              <a:rPr lang="th-TH" sz="11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การทดลองทั้งหมด 14 วันสามารถสรุปผลการทดลองได้ดังนี้ โรงเรือนที่ควบคุมสภาพแวดล้อม มีความกว้างของดอกเฉลี่ยเท่ากับ 7.66 เซนติเมตร มีน้ำหนักทั้งหมดเท่ากับ 1.06 กิโลกรัม โรงเรือนที่ไม่มีการควบคุมสภาพแวดล้อมมีความกว้างของดอกเฉลี่ยเท่ากับ 6.45 เซนติเมตร มีน้ำหนักทั้งหมดเท่ากับ 0.6 กิโลกรัม</a:t>
            </a:r>
            <a:endParaRPr lang="en-US" sz="11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81AAE29E-54D6-4889-A82D-2260B2B9274D}"/>
              </a:ext>
            </a:extLst>
          </p:cNvPr>
          <p:cNvSpPr/>
          <p:nvPr/>
        </p:nvSpPr>
        <p:spPr>
          <a:xfrm>
            <a:off x="3429000" y="1546860"/>
            <a:ext cx="3429000" cy="8359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54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็นแถบสี">
  <a:themeElements>
    <a:clrScheme name="ส้มอมเหลือง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เป็นแถบส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เป็นแถบส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TM03090430[[fn=เป็นแถบสี]]</Template>
  <TotalTime>54</TotalTime>
  <Words>325</Words>
  <Application>Microsoft Office PowerPoint</Application>
  <PresentationFormat>กระดาษ A4 (210x297 มม.)</PresentationFormat>
  <Paragraphs>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Corbel</vt:lpstr>
      <vt:lpstr>TH SarabunPSK</vt:lpstr>
      <vt:lpstr>Wingdings</vt:lpstr>
      <vt:lpstr>เป็นแถบสี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narinthon sonchaiyaphum</dc:creator>
  <cp:lastModifiedBy>narinthon sonchaiyaphum</cp:lastModifiedBy>
  <cp:revision>7</cp:revision>
  <dcterms:created xsi:type="dcterms:W3CDTF">2020-12-23T07:04:57Z</dcterms:created>
  <dcterms:modified xsi:type="dcterms:W3CDTF">2021-03-27T14:06:44Z</dcterms:modified>
</cp:coreProperties>
</file>