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8"/>
  </p:notesMasterIdLst>
  <p:sldIdLst>
    <p:sldId id="256" r:id="rId2"/>
    <p:sldId id="324" r:id="rId3"/>
    <p:sldId id="261" r:id="rId4"/>
    <p:sldId id="325" r:id="rId5"/>
    <p:sldId id="331" r:id="rId6"/>
    <p:sldId id="266" r:id="rId7"/>
    <p:sldId id="268" r:id="rId8"/>
    <p:sldId id="316" r:id="rId9"/>
    <p:sldId id="322" r:id="rId10"/>
    <p:sldId id="321" r:id="rId11"/>
    <p:sldId id="320" r:id="rId12"/>
    <p:sldId id="319" r:id="rId13"/>
    <p:sldId id="318" r:id="rId14"/>
    <p:sldId id="317" r:id="rId15"/>
    <p:sldId id="323" r:id="rId16"/>
    <p:sldId id="332" r:id="rId17"/>
    <p:sldId id="333" r:id="rId18"/>
    <p:sldId id="328" r:id="rId19"/>
    <p:sldId id="259" r:id="rId20"/>
    <p:sldId id="314" r:id="rId21"/>
    <p:sldId id="329" r:id="rId22"/>
    <p:sldId id="313" r:id="rId23"/>
    <p:sldId id="270" r:id="rId24"/>
    <p:sldId id="282" r:id="rId25"/>
    <p:sldId id="294" r:id="rId26"/>
    <p:sldId id="271" r:id="rId27"/>
  </p:sldIdLst>
  <p:sldSz cx="9144000" cy="5143500" type="screen16x9"/>
  <p:notesSz cx="6858000" cy="9144000"/>
  <p:embeddedFontLst>
    <p:embeddedFont>
      <p:font typeface="Gaegu" panose="020B0604020202020204" charset="0"/>
      <p:regular r:id="rId29"/>
      <p:bold r:id="rId30"/>
    </p:embeddedFont>
    <p:embeddedFont>
      <p:font typeface="Varela Round" panose="020B0604020202020204" charset="-79"/>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3ECF49-9101-4E06-B508-726EC29803F8}">
  <a:tblStyle styleId="{993ECF49-9101-4E06-B508-726EC29803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528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372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732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522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92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174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398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c94c3d5336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c94c3d5336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07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c8f6cc2c49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c8f6cc2c49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6"/>
        <p:cNvGrpSpPr/>
        <p:nvPr/>
      </p:nvGrpSpPr>
      <p:grpSpPr>
        <a:xfrm>
          <a:off x="0" y="0"/>
          <a:ext cx="0" cy="0"/>
          <a:chOff x="0" y="0"/>
          <a:chExt cx="0" cy="0"/>
        </a:xfrm>
      </p:grpSpPr>
      <p:sp>
        <p:nvSpPr>
          <p:cNvPr id="2957" name="Google Shape;2957;gc79573c1e9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8" name="Google Shape;2958;gc79573c1e9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748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028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c79573c1e9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c79573c1e9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519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c94c3d5336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c94c3d5336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95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2"/>
        <p:cNvGrpSpPr/>
        <p:nvPr/>
      </p:nvGrpSpPr>
      <p:grpSpPr>
        <a:xfrm>
          <a:off x="0" y="0"/>
          <a:ext cx="0" cy="0"/>
          <a:chOff x="0" y="0"/>
          <a:chExt cx="0" cy="0"/>
        </a:xfrm>
      </p:grpSpPr>
      <p:sp>
        <p:nvSpPr>
          <p:cNvPr id="3083" name="Google Shape;3083;gc79573c1e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4" name="Google Shape;3084;gc79573c1e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3"/>
        <p:cNvGrpSpPr/>
        <p:nvPr/>
      </p:nvGrpSpPr>
      <p:grpSpPr>
        <a:xfrm>
          <a:off x="0" y="0"/>
          <a:ext cx="0" cy="0"/>
          <a:chOff x="0" y="0"/>
          <a:chExt cx="0" cy="0"/>
        </a:xfrm>
      </p:grpSpPr>
      <p:sp>
        <p:nvSpPr>
          <p:cNvPr id="3634" name="Google Shape;3634;gca1a8d16bc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5" name="Google Shape;3635;gca1a8d16bc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8"/>
        <p:cNvGrpSpPr/>
        <p:nvPr/>
      </p:nvGrpSpPr>
      <p:grpSpPr>
        <a:xfrm>
          <a:off x="0" y="0"/>
          <a:ext cx="0" cy="0"/>
          <a:chOff x="0" y="0"/>
          <a:chExt cx="0" cy="0"/>
        </a:xfrm>
      </p:grpSpPr>
      <p:sp>
        <p:nvSpPr>
          <p:cNvPr id="4959" name="Google Shape;4959;gca1a8d16bc_0_1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0" name="Google Shape;4960;gca1a8d16bc_0_1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5"/>
        <p:cNvGrpSpPr/>
        <p:nvPr/>
      </p:nvGrpSpPr>
      <p:grpSpPr>
        <a:xfrm>
          <a:off x="0" y="0"/>
          <a:ext cx="0" cy="0"/>
          <a:chOff x="0" y="0"/>
          <a:chExt cx="0" cy="0"/>
        </a:xfrm>
      </p:grpSpPr>
      <p:sp>
        <p:nvSpPr>
          <p:cNvPr id="3106" name="Google Shape;3106;gc79573c1e9_0_1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7" name="Google Shape;3107;gc79573c1e9_0_1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c94c3d5336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c94c3d5336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8"/>
        <p:cNvGrpSpPr/>
        <p:nvPr/>
      </p:nvGrpSpPr>
      <p:grpSpPr>
        <a:xfrm>
          <a:off x="0" y="0"/>
          <a:ext cx="0" cy="0"/>
          <a:chOff x="0" y="0"/>
          <a:chExt cx="0" cy="0"/>
        </a:xfrm>
      </p:grpSpPr>
      <p:sp>
        <p:nvSpPr>
          <p:cNvPr id="4959" name="Google Shape;4959;gca1a8d16bc_0_1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0" name="Google Shape;4960;gca1a8d16bc_0_1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57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c94c3d5336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c94c3d5336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638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6"/>
        <p:cNvGrpSpPr/>
        <p:nvPr/>
      </p:nvGrpSpPr>
      <p:grpSpPr>
        <a:xfrm>
          <a:off x="0" y="0"/>
          <a:ext cx="0" cy="0"/>
          <a:chOff x="0" y="0"/>
          <a:chExt cx="0" cy="0"/>
        </a:xfrm>
      </p:grpSpPr>
      <p:sp>
        <p:nvSpPr>
          <p:cNvPr id="2957" name="Google Shape;2957;gc79573c1e9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8" name="Google Shape;2958;gc79573c1e9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76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79573c1e9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79573c1e9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54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004" y="-1"/>
            <a:ext cx="9177565" cy="5143390"/>
            <a:chOff x="-23004" y="-1"/>
            <a:chExt cx="9177565" cy="5143390"/>
          </a:xfrm>
        </p:grpSpPr>
        <p:sp>
          <p:nvSpPr>
            <p:cNvPr id="10" name="Google Shape;10;p2"/>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2"/>
          <p:cNvSpPr/>
          <p:nvPr/>
        </p:nvSpPr>
        <p:spPr>
          <a:xfrm>
            <a:off x="946050" y="1089175"/>
            <a:ext cx="7251900" cy="338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875100" y="2141450"/>
            <a:ext cx="7449534" cy="2329875"/>
            <a:chOff x="875100" y="2141450"/>
            <a:chExt cx="7449534" cy="2329875"/>
          </a:xfrm>
        </p:grpSpPr>
        <p:sp>
          <p:nvSpPr>
            <p:cNvPr id="70" name="Google Shape;70;p2"/>
            <p:cNvSpPr/>
            <p:nvPr/>
          </p:nvSpPr>
          <p:spPr>
            <a:xfrm>
              <a:off x="875100" y="3115925"/>
              <a:ext cx="7449534" cy="126327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46050" y="3372125"/>
              <a:ext cx="7251900" cy="1099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1301006" y="2510697"/>
              <a:ext cx="1248769" cy="155514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3190588">
              <a:off x="2984816" y="2437407"/>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7609412" flipH="1">
              <a:off x="4730016" y="2437394"/>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3337315">
              <a:off x="6443445" y="2313459"/>
              <a:ext cx="1368488" cy="180411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3337232">
              <a:off x="6792150" y="2572869"/>
              <a:ext cx="1105604" cy="1457516"/>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7664500" y="1118112"/>
            <a:ext cx="533450" cy="911862"/>
            <a:chOff x="478350" y="474400"/>
            <a:chExt cx="344250" cy="588450"/>
          </a:xfrm>
        </p:grpSpPr>
        <p:sp>
          <p:nvSpPr>
            <p:cNvPr id="78" name="Google Shape;78;p2"/>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p:nvPr/>
        </p:nvSpPr>
        <p:spPr>
          <a:xfrm rot="3251181" flipH="1">
            <a:off x="622582" y="2760365"/>
            <a:ext cx="788446" cy="631808"/>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2"/>
          <p:cNvGrpSpPr/>
          <p:nvPr/>
        </p:nvGrpSpPr>
        <p:grpSpPr>
          <a:xfrm>
            <a:off x="946050" y="672163"/>
            <a:ext cx="7251900" cy="417000"/>
            <a:chOff x="946050" y="672163"/>
            <a:chExt cx="7251900" cy="417000"/>
          </a:xfrm>
        </p:grpSpPr>
        <p:sp>
          <p:nvSpPr>
            <p:cNvPr id="82" name="Google Shape;82;p2"/>
            <p:cNvSpPr/>
            <p:nvPr/>
          </p:nvSpPr>
          <p:spPr>
            <a:xfrm>
              <a:off x="946050" y="672163"/>
              <a:ext cx="7251900" cy="4170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2"/>
            <p:cNvGrpSpPr/>
            <p:nvPr/>
          </p:nvGrpSpPr>
          <p:grpSpPr>
            <a:xfrm>
              <a:off x="7209519" y="794061"/>
              <a:ext cx="789243" cy="171052"/>
              <a:chOff x="733775" y="310686"/>
              <a:chExt cx="789243" cy="171052"/>
            </a:xfrm>
          </p:grpSpPr>
          <p:sp>
            <p:nvSpPr>
              <p:cNvPr id="84" name="Google Shape;84;p2"/>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85" name="Google Shape;85;p2"/>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86" name="Google Shape;86;p2"/>
              <p:cNvGrpSpPr/>
              <p:nvPr/>
            </p:nvGrpSpPr>
            <p:grpSpPr>
              <a:xfrm>
                <a:off x="1015525" y="313175"/>
                <a:ext cx="184510" cy="164017"/>
                <a:chOff x="7228702" y="774508"/>
                <a:chExt cx="285046" cy="253347"/>
              </a:xfrm>
            </p:grpSpPr>
            <p:grpSp>
              <p:nvGrpSpPr>
                <p:cNvPr id="87" name="Google Shape;87;p2"/>
                <p:cNvGrpSpPr/>
                <p:nvPr/>
              </p:nvGrpSpPr>
              <p:grpSpPr>
                <a:xfrm>
                  <a:off x="7313001" y="774508"/>
                  <a:ext cx="200747" cy="228523"/>
                  <a:chOff x="7313001" y="774508"/>
                  <a:chExt cx="200747" cy="228523"/>
                </a:xfrm>
              </p:grpSpPr>
              <p:sp>
                <p:nvSpPr>
                  <p:cNvPr id="88" name="Google Shape;88;p2"/>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89" name="Google Shape;89;p2"/>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2"/>
                <p:cNvGrpSpPr/>
                <p:nvPr/>
              </p:nvGrpSpPr>
              <p:grpSpPr>
                <a:xfrm>
                  <a:off x="7228702" y="809455"/>
                  <a:ext cx="200757" cy="218400"/>
                  <a:chOff x="7269477" y="781280"/>
                  <a:chExt cx="200757" cy="218400"/>
                </a:xfrm>
              </p:grpSpPr>
              <p:sp>
                <p:nvSpPr>
                  <p:cNvPr id="91" name="Google Shape;91;p2"/>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92" name="Google Shape;92;p2"/>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3" name="Google Shape;93;p2"/>
            <p:cNvGrpSpPr/>
            <p:nvPr/>
          </p:nvGrpSpPr>
          <p:grpSpPr>
            <a:xfrm>
              <a:off x="1145239" y="777487"/>
              <a:ext cx="800559" cy="204209"/>
              <a:chOff x="747420" y="664537"/>
              <a:chExt cx="800559" cy="204209"/>
            </a:xfrm>
          </p:grpSpPr>
          <p:grpSp>
            <p:nvGrpSpPr>
              <p:cNvPr id="94" name="Google Shape;94;p2"/>
              <p:cNvGrpSpPr/>
              <p:nvPr/>
            </p:nvGrpSpPr>
            <p:grpSpPr>
              <a:xfrm>
                <a:off x="1339984" y="664537"/>
                <a:ext cx="207995" cy="204209"/>
                <a:chOff x="1541700" y="658850"/>
                <a:chExt cx="253838" cy="249218"/>
              </a:xfrm>
            </p:grpSpPr>
            <p:sp>
              <p:nvSpPr>
                <p:cNvPr id="95" name="Google Shape;95;p2"/>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98" name="Google Shape;98;p2"/>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99" name="Google Shape;99;p2"/>
          <p:cNvSpPr/>
          <p:nvPr/>
        </p:nvSpPr>
        <p:spPr>
          <a:xfrm>
            <a:off x="946050" y="1089176"/>
            <a:ext cx="7251900" cy="338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txBox="1">
            <a:spLocks noGrp="1"/>
          </p:cNvSpPr>
          <p:nvPr>
            <p:ph type="ctrTitle"/>
          </p:nvPr>
        </p:nvSpPr>
        <p:spPr>
          <a:xfrm>
            <a:off x="1649100" y="1253838"/>
            <a:ext cx="5845800" cy="1697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1" name="Google Shape;101;p2"/>
          <p:cNvSpPr txBox="1">
            <a:spLocks noGrp="1"/>
          </p:cNvSpPr>
          <p:nvPr>
            <p:ph type="subTitle" idx="1"/>
          </p:nvPr>
        </p:nvSpPr>
        <p:spPr>
          <a:xfrm>
            <a:off x="2050919" y="3476800"/>
            <a:ext cx="4583700" cy="541500"/>
          </a:xfrm>
          <a:prstGeom prst="rect">
            <a:avLst/>
          </a:prstGeom>
          <a:solidFill>
            <a:schemeClr val="lt2"/>
          </a:solidFill>
        </p:spPr>
        <p:txBody>
          <a:bodyPr spcFirstLastPara="1" wrap="square" lIns="0" tIns="0" rIns="0" bIns="0" anchor="ctr" anchorCtr="0">
            <a:noAutofit/>
          </a:bodyPr>
          <a:lstStyle>
            <a:lvl1pPr lvl="0" algn="ctr">
              <a:lnSpc>
                <a:spcPct val="100000"/>
              </a:lnSpc>
              <a:spcBef>
                <a:spcPts val="0"/>
              </a:spcBef>
              <a:spcAft>
                <a:spcPts val="0"/>
              </a:spcAft>
              <a:buSzPts val="2800"/>
              <a:buNone/>
              <a:defRPr sz="1800">
                <a:latin typeface="Varela Round"/>
                <a:ea typeface="Varela Round"/>
                <a:cs typeface="Varela Round"/>
                <a:sym typeface="Varela Rou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549"/>
        <p:cNvGrpSpPr/>
        <p:nvPr/>
      </p:nvGrpSpPr>
      <p:grpSpPr>
        <a:xfrm>
          <a:off x="0" y="0"/>
          <a:ext cx="0" cy="0"/>
          <a:chOff x="0" y="0"/>
          <a:chExt cx="0" cy="0"/>
        </a:xfrm>
      </p:grpSpPr>
      <p:grpSp>
        <p:nvGrpSpPr>
          <p:cNvPr id="1550" name="Google Shape;1550;p19"/>
          <p:cNvGrpSpPr/>
          <p:nvPr/>
        </p:nvGrpSpPr>
        <p:grpSpPr>
          <a:xfrm>
            <a:off x="-23004" y="-1"/>
            <a:ext cx="9177565" cy="5143390"/>
            <a:chOff x="-23004" y="-1"/>
            <a:chExt cx="9177565" cy="5143390"/>
          </a:xfrm>
        </p:grpSpPr>
        <p:sp>
          <p:nvSpPr>
            <p:cNvPr id="1551" name="Google Shape;1551;p1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9" name="Google Shape;1609;p19"/>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19"/>
          <p:cNvGrpSpPr/>
          <p:nvPr/>
        </p:nvGrpSpPr>
        <p:grpSpPr>
          <a:xfrm rot="-5400000">
            <a:off x="7598805" y="823914"/>
            <a:ext cx="368499" cy="424474"/>
            <a:chOff x="3150425" y="3024575"/>
            <a:chExt cx="130350" cy="150150"/>
          </a:xfrm>
        </p:grpSpPr>
        <p:sp>
          <p:nvSpPr>
            <p:cNvPr id="1611" name="Google Shape;1611;p19"/>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9" name="Google Shape;1619;p19"/>
          <p:cNvGrpSpPr/>
          <p:nvPr/>
        </p:nvGrpSpPr>
        <p:grpSpPr>
          <a:xfrm rot="9715366" flipH="1">
            <a:off x="8134543" y="833393"/>
            <a:ext cx="578893" cy="989541"/>
            <a:chOff x="478350" y="474400"/>
            <a:chExt cx="344250" cy="588450"/>
          </a:xfrm>
        </p:grpSpPr>
        <p:sp>
          <p:nvSpPr>
            <p:cNvPr id="1620" name="Google Shape;1620;p19"/>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2" name="Google Shape;1622;p19"/>
          <p:cNvGrpSpPr/>
          <p:nvPr/>
        </p:nvGrpSpPr>
        <p:grpSpPr>
          <a:xfrm>
            <a:off x="600600" y="519300"/>
            <a:ext cx="7942800" cy="494700"/>
            <a:chOff x="600600" y="519300"/>
            <a:chExt cx="7942800" cy="494700"/>
          </a:xfrm>
        </p:grpSpPr>
        <p:sp>
          <p:nvSpPr>
            <p:cNvPr id="1623" name="Google Shape;1623;p19"/>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19"/>
            <p:cNvGrpSpPr/>
            <p:nvPr/>
          </p:nvGrpSpPr>
          <p:grpSpPr>
            <a:xfrm>
              <a:off x="7542569" y="681111"/>
              <a:ext cx="789243" cy="171052"/>
              <a:chOff x="733775" y="310686"/>
              <a:chExt cx="789243" cy="171052"/>
            </a:xfrm>
          </p:grpSpPr>
          <p:sp>
            <p:nvSpPr>
              <p:cNvPr id="1625" name="Google Shape;1625;p19"/>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626" name="Google Shape;1626;p19"/>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627" name="Google Shape;1627;p19"/>
              <p:cNvGrpSpPr/>
              <p:nvPr/>
            </p:nvGrpSpPr>
            <p:grpSpPr>
              <a:xfrm>
                <a:off x="1015525" y="313175"/>
                <a:ext cx="184510" cy="164017"/>
                <a:chOff x="7228702" y="774508"/>
                <a:chExt cx="285046" cy="253347"/>
              </a:xfrm>
            </p:grpSpPr>
            <p:grpSp>
              <p:nvGrpSpPr>
                <p:cNvPr id="1628" name="Google Shape;1628;p19"/>
                <p:cNvGrpSpPr/>
                <p:nvPr/>
              </p:nvGrpSpPr>
              <p:grpSpPr>
                <a:xfrm>
                  <a:off x="7313001" y="774508"/>
                  <a:ext cx="200747" cy="228523"/>
                  <a:chOff x="7313001" y="774508"/>
                  <a:chExt cx="200747" cy="228523"/>
                </a:xfrm>
              </p:grpSpPr>
              <p:sp>
                <p:nvSpPr>
                  <p:cNvPr id="1629" name="Google Shape;1629;p19"/>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630" name="Google Shape;1630;p19"/>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19"/>
                <p:cNvGrpSpPr/>
                <p:nvPr/>
              </p:nvGrpSpPr>
              <p:grpSpPr>
                <a:xfrm>
                  <a:off x="7228702" y="809455"/>
                  <a:ext cx="200757" cy="218400"/>
                  <a:chOff x="7269477" y="781280"/>
                  <a:chExt cx="200757" cy="218400"/>
                </a:xfrm>
              </p:grpSpPr>
              <p:sp>
                <p:nvSpPr>
                  <p:cNvPr id="1632" name="Google Shape;1632;p19"/>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633" name="Google Shape;1633;p19"/>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34" name="Google Shape;1634;p19"/>
            <p:cNvGrpSpPr/>
            <p:nvPr/>
          </p:nvGrpSpPr>
          <p:grpSpPr>
            <a:xfrm>
              <a:off x="812189" y="664537"/>
              <a:ext cx="800559" cy="204209"/>
              <a:chOff x="747420" y="664537"/>
              <a:chExt cx="800559" cy="204209"/>
            </a:xfrm>
          </p:grpSpPr>
          <p:grpSp>
            <p:nvGrpSpPr>
              <p:cNvPr id="1635" name="Google Shape;1635;p19"/>
              <p:cNvGrpSpPr/>
              <p:nvPr/>
            </p:nvGrpSpPr>
            <p:grpSpPr>
              <a:xfrm>
                <a:off x="1339984" y="664537"/>
                <a:ext cx="207995" cy="204209"/>
                <a:chOff x="1541700" y="658850"/>
                <a:chExt cx="253838" cy="249218"/>
              </a:xfrm>
            </p:grpSpPr>
            <p:sp>
              <p:nvSpPr>
                <p:cNvPr id="1636" name="Google Shape;1636;p19"/>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8" name="Google Shape;1638;p19"/>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639" name="Google Shape;1639;p19"/>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1640" name="Google Shape;1640;p19"/>
          <p:cNvGrpSpPr/>
          <p:nvPr/>
        </p:nvGrpSpPr>
        <p:grpSpPr>
          <a:xfrm>
            <a:off x="5622860" y="4267818"/>
            <a:ext cx="971096" cy="494681"/>
            <a:chOff x="2094425" y="748900"/>
            <a:chExt cx="887900" cy="452300"/>
          </a:xfrm>
        </p:grpSpPr>
        <p:sp>
          <p:nvSpPr>
            <p:cNvPr id="1641" name="Google Shape;1641;p19"/>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5" name="Google Shape;1645;p19"/>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46" name="Google Shape;1646;p19"/>
          <p:cNvSpPr/>
          <p:nvPr/>
        </p:nvSpPr>
        <p:spPr>
          <a:xfrm>
            <a:off x="720000" y="4202949"/>
            <a:ext cx="393256" cy="466950"/>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2444"/>
        <p:cNvGrpSpPr/>
        <p:nvPr/>
      </p:nvGrpSpPr>
      <p:grpSpPr>
        <a:xfrm>
          <a:off x="0" y="0"/>
          <a:ext cx="0" cy="0"/>
          <a:chOff x="0" y="0"/>
          <a:chExt cx="0" cy="0"/>
        </a:xfrm>
      </p:grpSpPr>
      <p:grpSp>
        <p:nvGrpSpPr>
          <p:cNvPr id="2445" name="Google Shape;2445;p28"/>
          <p:cNvGrpSpPr/>
          <p:nvPr/>
        </p:nvGrpSpPr>
        <p:grpSpPr>
          <a:xfrm>
            <a:off x="-23004" y="-1"/>
            <a:ext cx="9177565" cy="5143390"/>
            <a:chOff x="-23004" y="-1"/>
            <a:chExt cx="9177565" cy="5143390"/>
          </a:xfrm>
        </p:grpSpPr>
        <p:sp>
          <p:nvSpPr>
            <p:cNvPr id="2446" name="Google Shape;2446;p28"/>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8"/>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8"/>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8"/>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8"/>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8"/>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8"/>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8"/>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8"/>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8"/>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8"/>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4" name="Google Shape;2504;p28"/>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28"/>
          <p:cNvGrpSpPr/>
          <p:nvPr/>
        </p:nvGrpSpPr>
        <p:grpSpPr>
          <a:xfrm rot="-5400000">
            <a:off x="7598805" y="823914"/>
            <a:ext cx="368499" cy="424474"/>
            <a:chOff x="3150425" y="3024575"/>
            <a:chExt cx="130350" cy="150150"/>
          </a:xfrm>
        </p:grpSpPr>
        <p:sp>
          <p:nvSpPr>
            <p:cNvPr id="2506" name="Google Shape;2506;p28"/>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 name="Google Shape;2514;p28"/>
          <p:cNvGrpSpPr/>
          <p:nvPr/>
        </p:nvGrpSpPr>
        <p:grpSpPr>
          <a:xfrm rot="9715366" flipH="1">
            <a:off x="8134543" y="833393"/>
            <a:ext cx="578893" cy="989541"/>
            <a:chOff x="478350" y="474400"/>
            <a:chExt cx="344250" cy="588450"/>
          </a:xfrm>
        </p:grpSpPr>
        <p:sp>
          <p:nvSpPr>
            <p:cNvPr id="2515" name="Google Shape;2515;p28"/>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28"/>
          <p:cNvGrpSpPr/>
          <p:nvPr/>
        </p:nvGrpSpPr>
        <p:grpSpPr>
          <a:xfrm>
            <a:off x="600600" y="519300"/>
            <a:ext cx="7942800" cy="494700"/>
            <a:chOff x="600600" y="519300"/>
            <a:chExt cx="7942800" cy="494700"/>
          </a:xfrm>
        </p:grpSpPr>
        <p:sp>
          <p:nvSpPr>
            <p:cNvPr id="2518" name="Google Shape;2518;p28"/>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9" name="Google Shape;2519;p28"/>
            <p:cNvGrpSpPr/>
            <p:nvPr/>
          </p:nvGrpSpPr>
          <p:grpSpPr>
            <a:xfrm>
              <a:off x="7542569" y="681111"/>
              <a:ext cx="789243" cy="171052"/>
              <a:chOff x="733775" y="310686"/>
              <a:chExt cx="789243" cy="171052"/>
            </a:xfrm>
          </p:grpSpPr>
          <p:sp>
            <p:nvSpPr>
              <p:cNvPr id="2520" name="Google Shape;2520;p28"/>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521" name="Google Shape;2521;p28"/>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522" name="Google Shape;2522;p28"/>
              <p:cNvGrpSpPr/>
              <p:nvPr/>
            </p:nvGrpSpPr>
            <p:grpSpPr>
              <a:xfrm>
                <a:off x="1015525" y="313175"/>
                <a:ext cx="184510" cy="164017"/>
                <a:chOff x="7228702" y="774508"/>
                <a:chExt cx="285046" cy="253347"/>
              </a:xfrm>
            </p:grpSpPr>
            <p:grpSp>
              <p:nvGrpSpPr>
                <p:cNvPr id="2523" name="Google Shape;2523;p28"/>
                <p:cNvGrpSpPr/>
                <p:nvPr/>
              </p:nvGrpSpPr>
              <p:grpSpPr>
                <a:xfrm>
                  <a:off x="7313001" y="774508"/>
                  <a:ext cx="200747" cy="228523"/>
                  <a:chOff x="7313001" y="774508"/>
                  <a:chExt cx="200747" cy="228523"/>
                </a:xfrm>
              </p:grpSpPr>
              <p:sp>
                <p:nvSpPr>
                  <p:cNvPr id="2524" name="Google Shape;2524;p28"/>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525" name="Google Shape;2525;p28"/>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6" name="Google Shape;2526;p28"/>
                <p:cNvGrpSpPr/>
                <p:nvPr/>
              </p:nvGrpSpPr>
              <p:grpSpPr>
                <a:xfrm>
                  <a:off x="7228702" y="809455"/>
                  <a:ext cx="200757" cy="218400"/>
                  <a:chOff x="7269477" y="781280"/>
                  <a:chExt cx="200757" cy="218400"/>
                </a:xfrm>
              </p:grpSpPr>
              <p:sp>
                <p:nvSpPr>
                  <p:cNvPr id="2527" name="Google Shape;2527;p28"/>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528" name="Google Shape;2528;p28"/>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529" name="Google Shape;2529;p28"/>
            <p:cNvGrpSpPr/>
            <p:nvPr/>
          </p:nvGrpSpPr>
          <p:grpSpPr>
            <a:xfrm>
              <a:off x="812189" y="664537"/>
              <a:ext cx="800559" cy="204209"/>
              <a:chOff x="747420" y="664537"/>
              <a:chExt cx="800559" cy="204209"/>
            </a:xfrm>
          </p:grpSpPr>
          <p:grpSp>
            <p:nvGrpSpPr>
              <p:cNvPr id="2530" name="Google Shape;2530;p28"/>
              <p:cNvGrpSpPr/>
              <p:nvPr/>
            </p:nvGrpSpPr>
            <p:grpSpPr>
              <a:xfrm>
                <a:off x="1339984" y="664537"/>
                <a:ext cx="207995" cy="204209"/>
                <a:chOff x="1541700" y="658850"/>
                <a:chExt cx="253838" cy="249218"/>
              </a:xfrm>
            </p:grpSpPr>
            <p:sp>
              <p:nvSpPr>
                <p:cNvPr id="2531" name="Google Shape;2531;p28"/>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534" name="Google Shape;2534;p28"/>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2535" name="Google Shape;2535;p28"/>
          <p:cNvGrpSpPr/>
          <p:nvPr/>
        </p:nvGrpSpPr>
        <p:grpSpPr>
          <a:xfrm>
            <a:off x="5622860" y="4267818"/>
            <a:ext cx="971096" cy="494681"/>
            <a:chOff x="2094425" y="748900"/>
            <a:chExt cx="887900" cy="452300"/>
          </a:xfrm>
        </p:grpSpPr>
        <p:sp>
          <p:nvSpPr>
            <p:cNvPr id="2536" name="Google Shape;2536;p28"/>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0" name="Google Shape;2540;p28"/>
          <p:cNvSpPr/>
          <p:nvPr/>
        </p:nvSpPr>
        <p:spPr>
          <a:xfrm>
            <a:off x="720000" y="4202949"/>
            <a:ext cx="393256" cy="466950"/>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2542"/>
        <p:cNvGrpSpPr/>
        <p:nvPr/>
      </p:nvGrpSpPr>
      <p:grpSpPr>
        <a:xfrm>
          <a:off x="0" y="0"/>
          <a:ext cx="0" cy="0"/>
          <a:chOff x="0" y="0"/>
          <a:chExt cx="0" cy="0"/>
        </a:xfrm>
      </p:grpSpPr>
      <p:grpSp>
        <p:nvGrpSpPr>
          <p:cNvPr id="2543" name="Google Shape;2543;p29"/>
          <p:cNvGrpSpPr/>
          <p:nvPr/>
        </p:nvGrpSpPr>
        <p:grpSpPr>
          <a:xfrm>
            <a:off x="-23004" y="-1"/>
            <a:ext cx="9177565" cy="5143390"/>
            <a:chOff x="-23004" y="-1"/>
            <a:chExt cx="9177565" cy="5143390"/>
          </a:xfrm>
        </p:grpSpPr>
        <p:sp>
          <p:nvSpPr>
            <p:cNvPr id="2544" name="Google Shape;2544;p2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29"/>
          <p:cNvGrpSpPr/>
          <p:nvPr/>
        </p:nvGrpSpPr>
        <p:grpSpPr>
          <a:xfrm>
            <a:off x="-23004" y="-1"/>
            <a:ext cx="9177565" cy="5143390"/>
            <a:chOff x="-23004" y="-1"/>
            <a:chExt cx="9177565" cy="5143390"/>
          </a:xfrm>
        </p:grpSpPr>
        <p:sp>
          <p:nvSpPr>
            <p:cNvPr id="2603" name="Google Shape;2603;p29"/>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9"/>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9"/>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9"/>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9"/>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9"/>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9"/>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9"/>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9"/>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9"/>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9"/>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9"/>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9"/>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9"/>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9"/>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9"/>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9"/>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9"/>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9"/>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9"/>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9"/>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9"/>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9"/>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9"/>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9"/>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9"/>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1" name="Google Shape;2661;p29"/>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9"/>
          <p:cNvSpPr/>
          <p:nvPr/>
        </p:nvSpPr>
        <p:spPr>
          <a:xfrm>
            <a:off x="5975076" y="4136476"/>
            <a:ext cx="2588600" cy="644575"/>
          </a:xfrm>
          <a:custGeom>
            <a:avLst/>
            <a:gdLst/>
            <a:ahLst/>
            <a:cxnLst/>
            <a:rect l="l" t="t" r="r" b="b"/>
            <a:pathLst>
              <a:path w="103544" h="25783" extrusionOk="0">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2663" name="Google Shape;2663;p29"/>
          <p:cNvGrpSpPr/>
          <p:nvPr/>
        </p:nvGrpSpPr>
        <p:grpSpPr>
          <a:xfrm>
            <a:off x="584625" y="540000"/>
            <a:ext cx="1265537" cy="1405864"/>
            <a:chOff x="600600" y="540000"/>
            <a:chExt cx="1265537" cy="1405864"/>
          </a:xfrm>
        </p:grpSpPr>
        <p:sp>
          <p:nvSpPr>
            <p:cNvPr id="2664" name="Google Shape;2664;p29"/>
            <p:cNvSpPr/>
            <p:nvPr/>
          </p:nvSpPr>
          <p:spPr>
            <a:xfrm>
              <a:off x="702549" y="636668"/>
              <a:ext cx="1059313" cy="1309196"/>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9"/>
            <p:cNvSpPr/>
            <p:nvPr/>
          </p:nvSpPr>
          <p:spPr>
            <a:xfrm>
              <a:off x="600600" y="540000"/>
              <a:ext cx="1034250" cy="128799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9"/>
            <p:cNvSpPr/>
            <p:nvPr/>
          </p:nvSpPr>
          <p:spPr>
            <a:xfrm>
              <a:off x="946406" y="780744"/>
              <a:ext cx="919732" cy="1073381"/>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29"/>
          <p:cNvGrpSpPr/>
          <p:nvPr/>
        </p:nvGrpSpPr>
        <p:grpSpPr>
          <a:xfrm>
            <a:off x="600600" y="519300"/>
            <a:ext cx="7942800" cy="494700"/>
            <a:chOff x="600600" y="519300"/>
            <a:chExt cx="7942800" cy="494700"/>
          </a:xfrm>
        </p:grpSpPr>
        <p:sp>
          <p:nvSpPr>
            <p:cNvPr id="2668" name="Google Shape;2668;p29"/>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9" name="Google Shape;2669;p29"/>
            <p:cNvGrpSpPr/>
            <p:nvPr/>
          </p:nvGrpSpPr>
          <p:grpSpPr>
            <a:xfrm>
              <a:off x="7542569" y="681111"/>
              <a:ext cx="789243" cy="171052"/>
              <a:chOff x="733775" y="310686"/>
              <a:chExt cx="789243" cy="171052"/>
            </a:xfrm>
          </p:grpSpPr>
          <p:sp>
            <p:nvSpPr>
              <p:cNvPr id="2670" name="Google Shape;2670;p29"/>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671" name="Google Shape;2671;p29"/>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672" name="Google Shape;2672;p29"/>
              <p:cNvGrpSpPr/>
              <p:nvPr/>
            </p:nvGrpSpPr>
            <p:grpSpPr>
              <a:xfrm>
                <a:off x="1015525" y="313175"/>
                <a:ext cx="184510" cy="164017"/>
                <a:chOff x="7228702" y="774508"/>
                <a:chExt cx="285046" cy="253347"/>
              </a:xfrm>
            </p:grpSpPr>
            <p:grpSp>
              <p:nvGrpSpPr>
                <p:cNvPr id="2673" name="Google Shape;2673;p29"/>
                <p:cNvGrpSpPr/>
                <p:nvPr/>
              </p:nvGrpSpPr>
              <p:grpSpPr>
                <a:xfrm>
                  <a:off x="7313001" y="774508"/>
                  <a:ext cx="200747" cy="228523"/>
                  <a:chOff x="7313001" y="774508"/>
                  <a:chExt cx="200747" cy="228523"/>
                </a:xfrm>
              </p:grpSpPr>
              <p:sp>
                <p:nvSpPr>
                  <p:cNvPr id="2674" name="Google Shape;2674;p29"/>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675" name="Google Shape;2675;p29"/>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29"/>
                <p:cNvGrpSpPr/>
                <p:nvPr/>
              </p:nvGrpSpPr>
              <p:grpSpPr>
                <a:xfrm>
                  <a:off x="7228702" y="809455"/>
                  <a:ext cx="200757" cy="218400"/>
                  <a:chOff x="7269477" y="781280"/>
                  <a:chExt cx="200757" cy="218400"/>
                </a:xfrm>
              </p:grpSpPr>
              <p:sp>
                <p:nvSpPr>
                  <p:cNvPr id="2677" name="Google Shape;2677;p29"/>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678" name="Google Shape;2678;p29"/>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79" name="Google Shape;2679;p29"/>
            <p:cNvGrpSpPr/>
            <p:nvPr/>
          </p:nvGrpSpPr>
          <p:grpSpPr>
            <a:xfrm>
              <a:off x="812189" y="664537"/>
              <a:ext cx="800559" cy="204209"/>
              <a:chOff x="747420" y="664537"/>
              <a:chExt cx="800559" cy="204209"/>
            </a:xfrm>
          </p:grpSpPr>
          <p:grpSp>
            <p:nvGrpSpPr>
              <p:cNvPr id="2680" name="Google Shape;2680;p29"/>
              <p:cNvGrpSpPr/>
              <p:nvPr/>
            </p:nvGrpSpPr>
            <p:grpSpPr>
              <a:xfrm>
                <a:off x="1339984" y="664537"/>
                <a:ext cx="207995" cy="204209"/>
                <a:chOff x="1541700" y="658850"/>
                <a:chExt cx="253838" cy="249218"/>
              </a:xfrm>
            </p:grpSpPr>
            <p:sp>
              <p:nvSpPr>
                <p:cNvPr id="2681" name="Google Shape;2681;p29"/>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9"/>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3" name="Google Shape;2683;p29"/>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684" name="Google Shape;2684;p29"/>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685" name="Google Shape;2685;p29"/>
          <p:cNvSpPr/>
          <p:nvPr/>
        </p:nvSpPr>
        <p:spPr>
          <a:xfrm>
            <a:off x="7499500" y="4196474"/>
            <a:ext cx="540148" cy="434668"/>
          </a:xfrm>
          <a:custGeom>
            <a:avLst/>
            <a:gdLst/>
            <a:ahLst/>
            <a:cxn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9"/>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grpSp>
        <p:nvGrpSpPr>
          <p:cNvPr id="103" name="Google Shape;103;p3"/>
          <p:cNvGrpSpPr/>
          <p:nvPr/>
        </p:nvGrpSpPr>
        <p:grpSpPr>
          <a:xfrm>
            <a:off x="-23004" y="-1"/>
            <a:ext cx="9177565" cy="5143390"/>
            <a:chOff x="-23004" y="-1"/>
            <a:chExt cx="9177565" cy="5143390"/>
          </a:xfrm>
        </p:grpSpPr>
        <p:sp>
          <p:nvSpPr>
            <p:cNvPr id="104" name="Google Shape;104;p3"/>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3"/>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586678">
            <a:off x="536386" y="571640"/>
            <a:ext cx="1729888" cy="1334604"/>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3"/>
          <p:cNvGrpSpPr/>
          <p:nvPr/>
        </p:nvGrpSpPr>
        <p:grpSpPr>
          <a:xfrm>
            <a:off x="6794528" y="672184"/>
            <a:ext cx="1752839" cy="1484357"/>
            <a:chOff x="478350" y="433625"/>
            <a:chExt cx="811800" cy="687425"/>
          </a:xfrm>
        </p:grpSpPr>
        <p:sp>
          <p:nvSpPr>
            <p:cNvPr id="165" name="Google Shape;165;p3"/>
            <p:cNvSpPr/>
            <p:nvPr/>
          </p:nvSpPr>
          <p:spPr>
            <a:xfrm>
              <a:off x="505225" y="579850"/>
              <a:ext cx="5000" cy="5000"/>
            </a:xfrm>
            <a:custGeom>
              <a:avLst/>
              <a:gdLst/>
              <a:ahLst/>
              <a:cxnLst/>
              <a:rect l="l" t="t" r="r" b="b"/>
              <a:pathLst>
                <a:path w="200" h="200" extrusionOk="0">
                  <a:moveTo>
                    <a:pt x="120" y="200"/>
                  </a:moveTo>
                  <a:cubicBezTo>
                    <a:pt x="140" y="140"/>
                    <a:pt x="199" y="41"/>
                    <a:pt x="120" y="1"/>
                  </a:cubicBezTo>
                  <a:cubicBezTo>
                    <a:pt x="40" y="41"/>
                    <a:pt x="0" y="140"/>
                    <a:pt x="120" y="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19650" y="589300"/>
              <a:ext cx="5000" cy="5000"/>
            </a:xfrm>
            <a:custGeom>
              <a:avLst/>
              <a:gdLst/>
              <a:ahLst/>
              <a:cxn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18625" y="433625"/>
              <a:ext cx="671525" cy="687425"/>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3"/>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111">
            <a:off x="1170254" y="1570415"/>
            <a:ext cx="549014" cy="637128"/>
            <a:chOff x="5170900" y="2972300"/>
            <a:chExt cx="176600" cy="204950"/>
          </a:xfrm>
        </p:grpSpPr>
        <p:sp>
          <p:nvSpPr>
            <p:cNvPr id="172" name="Google Shape;172;p3"/>
            <p:cNvSpPr/>
            <p:nvPr/>
          </p:nvSpPr>
          <p:spPr>
            <a:xfrm>
              <a:off x="5170900" y="2972300"/>
              <a:ext cx="176600" cy="204950"/>
            </a:xfrm>
            <a:custGeom>
              <a:avLst/>
              <a:gdLst/>
              <a:ahLst/>
              <a:cxnLst/>
              <a:rect l="l" t="t" r="r" b="b"/>
              <a:pathLst>
                <a:path w="7064" h="8198" extrusionOk="0">
                  <a:moveTo>
                    <a:pt x="3503" y="0"/>
                  </a:moveTo>
                  <a:cubicBezTo>
                    <a:pt x="3457" y="0"/>
                    <a:pt x="3410" y="1"/>
                    <a:pt x="3363" y="4"/>
                  </a:cubicBezTo>
                  <a:cubicBezTo>
                    <a:pt x="2507" y="4"/>
                    <a:pt x="1851" y="382"/>
                    <a:pt x="1353" y="959"/>
                  </a:cubicBezTo>
                  <a:cubicBezTo>
                    <a:pt x="1293" y="1018"/>
                    <a:pt x="1234" y="1078"/>
                    <a:pt x="1194" y="1158"/>
                  </a:cubicBezTo>
                  <a:cubicBezTo>
                    <a:pt x="975" y="1456"/>
                    <a:pt x="776" y="1774"/>
                    <a:pt x="637" y="2132"/>
                  </a:cubicBezTo>
                  <a:cubicBezTo>
                    <a:pt x="577" y="2232"/>
                    <a:pt x="537" y="2351"/>
                    <a:pt x="498" y="2451"/>
                  </a:cubicBezTo>
                  <a:cubicBezTo>
                    <a:pt x="318" y="2928"/>
                    <a:pt x="199" y="3406"/>
                    <a:pt x="120" y="3824"/>
                  </a:cubicBezTo>
                  <a:cubicBezTo>
                    <a:pt x="80" y="3983"/>
                    <a:pt x="60" y="4122"/>
                    <a:pt x="40" y="4261"/>
                  </a:cubicBezTo>
                  <a:cubicBezTo>
                    <a:pt x="40" y="4361"/>
                    <a:pt x="20" y="4440"/>
                    <a:pt x="20" y="4500"/>
                  </a:cubicBezTo>
                  <a:cubicBezTo>
                    <a:pt x="0" y="4779"/>
                    <a:pt x="0" y="5057"/>
                    <a:pt x="0" y="5316"/>
                  </a:cubicBezTo>
                  <a:cubicBezTo>
                    <a:pt x="20" y="5415"/>
                    <a:pt x="20" y="5535"/>
                    <a:pt x="40" y="5654"/>
                  </a:cubicBezTo>
                  <a:cubicBezTo>
                    <a:pt x="80" y="5952"/>
                    <a:pt x="139" y="6231"/>
                    <a:pt x="259" y="6470"/>
                  </a:cubicBezTo>
                  <a:cubicBezTo>
                    <a:pt x="279" y="6549"/>
                    <a:pt x="318" y="6629"/>
                    <a:pt x="358" y="6709"/>
                  </a:cubicBezTo>
                  <a:cubicBezTo>
                    <a:pt x="776" y="7544"/>
                    <a:pt x="1592" y="8101"/>
                    <a:pt x="2925" y="8181"/>
                  </a:cubicBezTo>
                  <a:cubicBezTo>
                    <a:pt x="3081" y="8192"/>
                    <a:pt x="3252" y="8198"/>
                    <a:pt x="3433" y="8198"/>
                  </a:cubicBezTo>
                  <a:cubicBezTo>
                    <a:pt x="4268" y="8198"/>
                    <a:pt x="5301" y="8065"/>
                    <a:pt x="5889" y="7624"/>
                  </a:cubicBezTo>
                  <a:cubicBezTo>
                    <a:pt x="6208" y="7405"/>
                    <a:pt x="6447" y="7126"/>
                    <a:pt x="6626" y="6828"/>
                  </a:cubicBezTo>
                  <a:cubicBezTo>
                    <a:pt x="6665" y="6748"/>
                    <a:pt x="6705" y="6669"/>
                    <a:pt x="6725" y="6609"/>
                  </a:cubicBezTo>
                  <a:cubicBezTo>
                    <a:pt x="6844" y="6350"/>
                    <a:pt x="6944" y="6072"/>
                    <a:pt x="6984" y="5793"/>
                  </a:cubicBezTo>
                  <a:cubicBezTo>
                    <a:pt x="7004" y="5694"/>
                    <a:pt x="7024" y="5594"/>
                    <a:pt x="7024" y="5495"/>
                  </a:cubicBezTo>
                  <a:cubicBezTo>
                    <a:pt x="7063" y="5137"/>
                    <a:pt x="7063" y="4799"/>
                    <a:pt x="7043" y="4480"/>
                  </a:cubicBezTo>
                  <a:cubicBezTo>
                    <a:pt x="7043" y="4460"/>
                    <a:pt x="7043" y="4460"/>
                    <a:pt x="7043" y="4440"/>
                  </a:cubicBezTo>
                  <a:cubicBezTo>
                    <a:pt x="7043" y="4321"/>
                    <a:pt x="7024" y="4202"/>
                    <a:pt x="7004" y="4082"/>
                  </a:cubicBezTo>
                  <a:cubicBezTo>
                    <a:pt x="6944" y="3605"/>
                    <a:pt x="6825" y="3127"/>
                    <a:pt x="6665" y="2709"/>
                  </a:cubicBezTo>
                  <a:cubicBezTo>
                    <a:pt x="6606" y="2530"/>
                    <a:pt x="6526" y="2371"/>
                    <a:pt x="6447" y="2212"/>
                  </a:cubicBezTo>
                  <a:cubicBezTo>
                    <a:pt x="6228" y="1735"/>
                    <a:pt x="5949" y="1317"/>
                    <a:pt x="5611" y="978"/>
                  </a:cubicBezTo>
                  <a:cubicBezTo>
                    <a:pt x="5571" y="919"/>
                    <a:pt x="5511" y="859"/>
                    <a:pt x="5452" y="819"/>
                  </a:cubicBezTo>
                  <a:cubicBezTo>
                    <a:pt x="4890" y="295"/>
                    <a:pt x="4241" y="0"/>
                    <a:pt x="3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183325" y="3022475"/>
              <a:ext cx="154225" cy="32975"/>
            </a:xfrm>
            <a:custGeom>
              <a:avLst/>
              <a:gdLst/>
              <a:ahLst/>
              <a:cxnLst/>
              <a:rect l="l" t="t" r="r" b="b"/>
              <a:pathLst>
                <a:path w="6169" h="1319" extrusionOk="0">
                  <a:moveTo>
                    <a:pt x="5430" y="1"/>
                  </a:moveTo>
                  <a:cubicBezTo>
                    <a:pt x="5261" y="1"/>
                    <a:pt x="5088" y="72"/>
                    <a:pt x="4915" y="245"/>
                  </a:cubicBezTo>
                  <a:cubicBezTo>
                    <a:pt x="4716" y="404"/>
                    <a:pt x="4616" y="663"/>
                    <a:pt x="4457" y="842"/>
                  </a:cubicBezTo>
                  <a:cubicBezTo>
                    <a:pt x="4356" y="956"/>
                    <a:pt x="4271" y="1001"/>
                    <a:pt x="4194" y="1001"/>
                  </a:cubicBezTo>
                  <a:cubicBezTo>
                    <a:pt x="4030" y="1001"/>
                    <a:pt x="3904" y="793"/>
                    <a:pt x="3741" y="603"/>
                  </a:cubicBezTo>
                  <a:cubicBezTo>
                    <a:pt x="3522" y="364"/>
                    <a:pt x="3283" y="26"/>
                    <a:pt x="2945" y="6"/>
                  </a:cubicBezTo>
                  <a:cubicBezTo>
                    <a:pt x="2925" y="4"/>
                    <a:pt x="2905" y="3"/>
                    <a:pt x="2885" y="3"/>
                  </a:cubicBezTo>
                  <a:cubicBezTo>
                    <a:pt x="2461" y="3"/>
                    <a:pt x="2178" y="397"/>
                    <a:pt x="1950" y="683"/>
                  </a:cubicBezTo>
                  <a:cubicBezTo>
                    <a:pt x="1804" y="856"/>
                    <a:pt x="1675" y="1002"/>
                    <a:pt x="1522" y="1002"/>
                  </a:cubicBezTo>
                  <a:cubicBezTo>
                    <a:pt x="1447" y="1002"/>
                    <a:pt x="1366" y="967"/>
                    <a:pt x="1274" y="881"/>
                  </a:cubicBezTo>
                  <a:cubicBezTo>
                    <a:pt x="1155" y="762"/>
                    <a:pt x="1075" y="603"/>
                    <a:pt x="975" y="464"/>
                  </a:cubicBezTo>
                  <a:cubicBezTo>
                    <a:pt x="762" y="204"/>
                    <a:pt x="537" y="97"/>
                    <a:pt x="326" y="97"/>
                  </a:cubicBezTo>
                  <a:cubicBezTo>
                    <a:pt x="263" y="97"/>
                    <a:pt x="200" y="107"/>
                    <a:pt x="140" y="125"/>
                  </a:cubicBezTo>
                  <a:cubicBezTo>
                    <a:pt x="80" y="225"/>
                    <a:pt x="40" y="344"/>
                    <a:pt x="1" y="444"/>
                  </a:cubicBezTo>
                  <a:cubicBezTo>
                    <a:pt x="96" y="388"/>
                    <a:pt x="194" y="355"/>
                    <a:pt x="294" y="355"/>
                  </a:cubicBezTo>
                  <a:cubicBezTo>
                    <a:pt x="445" y="355"/>
                    <a:pt x="601" y="431"/>
                    <a:pt x="757" y="623"/>
                  </a:cubicBezTo>
                  <a:cubicBezTo>
                    <a:pt x="916" y="822"/>
                    <a:pt x="1035" y="1080"/>
                    <a:pt x="1254" y="1220"/>
                  </a:cubicBezTo>
                  <a:cubicBezTo>
                    <a:pt x="1354" y="1280"/>
                    <a:pt x="1446" y="1306"/>
                    <a:pt x="1530" y="1306"/>
                  </a:cubicBezTo>
                  <a:cubicBezTo>
                    <a:pt x="2065" y="1306"/>
                    <a:pt x="2320" y="257"/>
                    <a:pt x="2868" y="257"/>
                  </a:cubicBezTo>
                  <a:cubicBezTo>
                    <a:pt x="2918" y="257"/>
                    <a:pt x="2970" y="266"/>
                    <a:pt x="3025" y="285"/>
                  </a:cubicBezTo>
                  <a:cubicBezTo>
                    <a:pt x="3452" y="427"/>
                    <a:pt x="3752" y="1319"/>
                    <a:pt x="4253" y="1319"/>
                  </a:cubicBezTo>
                  <a:cubicBezTo>
                    <a:pt x="4311" y="1319"/>
                    <a:pt x="4373" y="1307"/>
                    <a:pt x="4437" y="1279"/>
                  </a:cubicBezTo>
                  <a:cubicBezTo>
                    <a:pt x="4835" y="1100"/>
                    <a:pt x="4855" y="364"/>
                    <a:pt x="5333" y="245"/>
                  </a:cubicBezTo>
                  <a:cubicBezTo>
                    <a:pt x="5358" y="239"/>
                    <a:pt x="5384" y="236"/>
                    <a:pt x="5411" y="236"/>
                  </a:cubicBezTo>
                  <a:cubicBezTo>
                    <a:pt x="5654" y="236"/>
                    <a:pt x="5935" y="469"/>
                    <a:pt x="6168" y="702"/>
                  </a:cubicBezTo>
                  <a:cubicBezTo>
                    <a:pt x="6109" y="523"/>
                    <a:pt x="6029" y="364"/>
                    <a:pt x="5950" y="205"/>
                  </a:cubicBezTo>
                  <a:cubicBezTo>
                    <a:pt x="5785" y="82"/>
                    <a:pt x="5610"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170900" y="3091725"/>
              <a:ext cx="175600" cy="32875"/>
            </a:xfrm>
            <a:custGeom>
              <a:avLst/>
              <a:gdLst/>
              <a:ahLst/>
              <a:cxnLst/>
              <a:rect l="l" t="t" r="r" b="b"/>
              <a:pathLst>
                <a:path w="7024" h="1315" extrusionOk="0">
                  <a:moveTo>
                    <a:pt x="3389" y="1"/>
                  </a:moveTo>
                  <a:cubicBezTo>
                    <a:pt x="2951" y="1"/>
                    <a:pt x="2680" y="387"/>
                    <a:pt x="2447" y="698"/>
                  </a:cubicBezTo>
                  <a:cubicBezTo>
                    <a:pt x="2301" y="857"/>
                    <a:pt x="2173" y="999"/>
                    <a:pt x="2021" y="999"/>
                  </a:cubicBezTo>
                  <a:cubicBezTo>
                    <a:pt x="1946" y="999"/>
                    <a:pt x="1864" y="963"/>
                    <a:pt x="1771" y="877"/>
                  </a:cubicBezTo>
                  <a:cubicBezTo>
                    <a:pt x="1652" y="778"/>
                    <a:pt x="1572" y="599"/>
                    <a:pt x="1472" y="479"/>
                  </a:cubicBezTo>
                  <a:cubicBezTo>
                    <a:pt x="1256" y="203"/>
                    <a:pt x="1037" y="91"/>
                    <a:pt x="820" y="91"/>
                  </a:cubicBezTo>
                  <a:cubicBezTo>
                    <a:pt x="537" y="91"/>
                    <a:pt x="259" y="280"/>
                    <a:pt x="0" y="539"/>
                  </a:cubicBezTo>
                  <a:cubicBezTo>
                    <a:pt x="20" y="638"/>
                    <a:pt x="20" y="758"/>
                    <a:pt x="40" y="877"/>
                  </a:cubicBezTo>
                  <a:cubicBezTo>
                    <a:pt x="272" y="607"/>
                    <a:pt x="528" y="353"/>
                    <a:pt x="799" y="353"/>
                  </a:cubicBezTo>
                  <a:cubicBezTo>
                    <a:pt x="947" y="353"/>
                    <a:pt x="1099" y="429"/>
                    <a:pt x="1254" y="618"/>
                  </a:cubicBezTo>
                  <a:cubicBezTo>
                    <a:pt x="1413" y="817"/>
                    <a:pt x="1532" y="1076"/>
                    <a:pt x="1751" y="1215"/>
                  </a:cubicBezTo>
                  <a:cubicBezTo>
                    <a:pt x="1850" y="1276"/>
                    <a:pt x="1940" y="1302"/>
                    <a:pt x="2024" y="1302"/>
                  </a:cubicBezTo>
                  <a:cubicBezTo>
                    <a:pt x="2548" y="1302"/>
                    <a:pt x="2815" y="272"/>
                    <a:pt x="3363" y="272"/>
                  </a:cubicBezTo>
                  <a:cubicBezTo>
                    <a:pt x="3414" y="272"/>
                    <a:pt x="3466" y="281"/>
                    <a:pt x="3522" y="300"/>
                  </a:cubicBezTo>
                  <a:cubicBezTo>
                    <a:pt x="3949" y="425"/>
                    <a:pt x="4249" y="1314"/>
                    <a:pt x="4735" y="1314"/>
                  </a:cubicBezTo>
                  <a:cubicBezTo>
                    <a:pt x="4792" y="1314"/>
                    <a:pt x="4852" y="1302"/>
                    <a:pt x="4915" y="1275"/>
                  </a:cubicBezTo>
                  <a:cubicBezTo>
                    <a:pt x="5332" y="1116"/>
                    <a:pt x="5352" y="360"/>
                    <a:pt x="5830" y="240"/>
                  </a:cubicBezTo>
                  <a:cubicBezTo>
                    <a:pt x="5852" y="236"/>
                    <a:pt x="5876" y="233"/>
                    <a:pt x="5899" y="233"/>
                  </a:cubicBezTo>
                  <a:cubicBezTo>
                    <a:pt x="6269" y="233"/>
                    <a:pt x="6739" y="792"/>
                    <a:pt x="6964" y="1016"/>
                  </a:cubicBezTo>
                  <a:lnTo>
                    <a:pt x="6984" y="1016"/>
                  </a:lnTo>
                  <a:cubicBezTo>
                    <a:pt x="7004" y="917"/>
                    <a:pt x="7024" y="817"/>
                    <a:pt x="7024" y="718"/>
                  </a:cubicBezTo>
                  <a:cubicBezTo>
                    <a:pt x="6686" y="395"/>
                    <a:pt x="6310" y="2"/>
                    <a:pt x="5907" y="2"/>
                  </a:cubicBezTo>
                  <a:cubicBezTo>
                    <a:pt x="5740" y="2"/>
                    <a:pt x="5568" y="71"/>
                    <a:pt x="5392" y="240"/>
                  </a:cubicBezTo>
                  <a:cubicBezTo>
                    <a:pt x="5213" y="419"/>
                    <a:pt x="5113" y="658"/>
                    <a:pt x="4954" y="837"/>
                  </a:cubicBezTo>
                  <a:cubicBezTo>
                    <a:pt x="4853" y="951"/>
                    <a:pt x="4768" y="997"/>
                    <a:pt x="4691" y="997"/>
                  </a:cubicBezTo>
                  <a:cubicBezTo>
                    <a:pt x="4527" y="997"/>
                    <a:pt x="4401" y="788"/>
                    <a:pt x="4238" y="599"/>
                  </a:cubicBezTo>
                  <a:cubicBezTo>
                    <a:pt x="4019" y="360"/>
                    <a:pt x="3780" y="22"/>
                    <a:pt x="3422" y="2"/>
                  </a:cubicBezTo>
                  <a:cubicBezTo>
                    <a:pt x="3411" y="1"/>
                    <a:pt x="3400" y="1"/>
                    <a:pt x="3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600600" y="519300"/>
            <a:ext cx="7942800" cy="494700"/>
            <a:chOff x="600600" y="519300"/>
            <a:chExt cx="7942800" cy="494700"/>
          </a:xfrm>
        </p:grpSpPr>
        <p:sp>
          <p:nvSpPr>
            <p:cNvPr id="176" name="Google Shape;176;p3"/>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3"/>
            <p:cNvGrpSpPr/>
            <p:nvPr/>
          </p:nvGrpSpPr>
          <p:grpSpPr>
            <a:xfrm>
              <a:off x="7542569" y="681111"/>
              <a:ext cx="789243" cy="171052"/>
              <a:chOff x="733775" y="310686"/>
              <a:chExt cx="789243" cy="171052"/>
            </a:xfrm>
          </p:grpSpPr>
          <p:sp>
            <p:nvSpPr>
              <p:cNvPr id="178" name="Google Shape;178;p3"/>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79" name="Google Shape;179;p3"/>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80" name="Google Shape;180;p3"/>
              <p:cNvGrpSpPr/>
              <p:nvPr/>
            </p:nvGrpSpPr>
            <p:grpSpPr>
              <a:xfrm>
                <a:off x="1015525" y="313175"/>
                <a:ext cx="184510" cy="164017"/>
                <a:chOff x="7228702" y="774508"/>
                <a:chExt cx="285046" cy="253347"/>
              </a:xfrm>
            </p:grpSpPr>
            <p:grpSp>
              <p:nvGrpSpPr>
                <p:cNvPr id="181" name="Google Shape;181;p3"/>
                <p:cNvGrpSpPr/>
                <p:nvPr/>
              </p:nvGrpSpPr>
              <p:grpSpPr>
                <a:xfrm>
                  <a:off x="7313001" y="774508"/>
                  <a:ext cx="200747" cy="228523"/>
                  <a:chOff x="7313001" y="774508"/>
                  <a:chExt cx="200747" cy="228523"/>
                </a:xfrm>
              </p:grpSpPr>
              <p:sp>
                <p:nvSpPr>
                  <p:cNvPr id="182" name="Google Shape;182;p3"/>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83" name="Google Shape;183;p3"/>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3"/>
                <p:cNvGrpSpPr/>
                <p:nvPr/>
              </p:nvGrpSpPr>
              <p:grpSpPr>
                <a:xfrm>
                  <a:off x="7228702" y="809455"/>
                  <a:ext cx="200757" cy="218400"/>
                  <a:chOff x="7269477" y="781280"/>
                  <a:chExt cx="200757" cy="218400"/>
                </a:xfrm>
              </p:grpSpPr>
              <p:sp>
                <p:nvSpPr>
                  <p:cNvPr id="185" name="Google Shape;185;p3"/>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86" name="Google Shape;186;p3"/>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7" name="Google Shape;187;p3"/>
            <p:cNvGrpSpPr/>
            <p:nvPr/>
          </p:nvGrpSpPr>
          <p:grpSpPr>
            <a:xfrm>
              <a:off x="812189" y="664537"/>
              <a:ext cx="800559" cy="204209"/>
              <a:chOff x="747420" y="664537"/>
              <a:chExt cx="800559" cy="204209"/>
            </a:xfrm>
          </p:grpSpPr>
          <p:grpSp>
            <p:nvGrpSpPr>
              <p:cNvPr id="188" name="Google Shape;188;p3"/>
              <p:cNvGrpSpPr/>
              <p:nvPr/>
            </p:nvGrpSpPr>
            <p:grpSpPr>
              <a:xfrm>
                <a:off x="1339984" y="664537"/>
                <a:ext cx="207995" cy="204209"/>
                <a:chOff x="1541700" y="658850"/>
                <a:chExt cx="253838" cy="249218"/>
              </a:xfrm>
            </p:grpSpPr>
            <p:sp>
              <p:nvSpPr>
                <p:cNvPr id="189" name="Google Shape;189;p3"/>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3"/>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92" name="Google Shape;192;p3"/>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93" name="Google Shape;193;p3"/>
          <p:cNvSpPr txBox="1">
            <a:spLocks noGrp="1"/>
          </p:cNvSpPr>
          <p:nvPr>
            <p:ph type="title"/>
          </p:nvPr>
        </p:nvSpPr>
        <p:spPr>
          <a:xfrm>
            <a:off x="1703850" y="2525325"/>
            <a:ext cx="5736300" cy="9894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000">
                <a:solidFill>
                  <a:schemeClr val="accent3"/>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4" name="Google Shape;194;p3"/>
          <p:cNvSpPr txBox="1">
            <a:spLocks noGrp="1"/>
          </p:cNvSpPr>
          <p:nvPr>
            <p:ph type="subTitle" idx="1"/>
          </p:nvPr>
        </p:nvSpPr>
        <p:spPr>
          <a:xfrm>
            <a:off x="1703838" y="3660200"/>
            <a:ext cx="50907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3"/>
          <p:cNvSpPr txBox="1">
            <a:spLocks noGrp="1"/>
          </p:cNvSpPr>
          <p:nvPr>
            <p:ph type="title" idx="2" hasCustomPrompt="1"/>
          </p:nvPr>
        </p:nvSpPr>
        <p:spPr>
          <a:xfrm>
            <a:off x="4016250" y="1666800"/>
            <a:ext cx="1111500" cy="701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6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6"/>
        <p:cNvGrpSpPr/>
        <p:nvPr/>
      </p:nvGrpSpPr>
      <p:grpSpPr>
        <a:xfrm>
          <a:off x="0" y="0"/>
          <a:ext cx="0" cy="0"/>
          <a:chOff x="0" y="0"/>
          <a:chExt cx="0" cy="0"/>
        </a:xfrm>
      </p:grpSpPr>
      <p:grpSp>
        <p:nvGrpSpPr>
          <p:cNvPr id="197" name="Google Shape;197;p4"/>
          <p:cNvGrpSpPr/>
          <p:nvPr/>
        </p:nvGrpSpPr>
        <p:grpSpPr>
          <a:xfrm>
            <a:off x="-23004" y="-1"/>
            <a:ext cx="9177565" cy="5143390"/>
            <a:chOff x="-23004" y="-1"/>
            <a:chExt cx="9177565" cy="5143390"/>
          </a:xfrm>
        </p:grpSpPr>
        <p:sp>
          <p:nvSpPr>
            <p:cNvPr id="198" name="Google Shape;198;p4"/>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4"/>
          <p:cNvSpPr/>
          <p:nvPr/>
        </p:nvSpPr>
        <p:spPr>
          <a:xfrm>
            <a:off x="600600" y="1014000"/>
            <a:ext cx="7942800" cy="3748500"/>
          </a:xfrm>
          <a:prstGeom prst="rect">
            <a:avLst/>
          </a:prstGeom>
          <a:solidFill>
            <a:schemeClr val="accen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26450" y="540000"/>
            <a:ext cx="1792175" cy="1313350"/>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7053032" y="3466663"/>
            <a:ext cx="1487786" cy="1259844"/>
            <a:chOff x="478350" y="433625"/>
            <a:chExt cx="811800" cy="687425"/>
          </a:xfrm>
        </p:grpSpPr>
        <p:sp>
          <p:nvSpPr>
            <p:cNvPr id="259" name="Google Shape;259;p4"/>
            <p:cNvSpPr/>
            <p:nvPr/>
          </p:nvSpPr>
          <p:spPr>
            <a:xfrm>
              <a:off x="505225" y="579850"/>
              <a:ext cx="5000" cy="5000"/>
            </a:xfrm>
            <a:custGeom>
              <a:avLst/>
              <a:gdLst/>
              <a:ahLst/>
              <a:cxnLst/>
              <a:rect l="l" t="t" r="r" b="b"/>
              <a:pathLst>
                <a:path w="200" h="200" extrusionOk="0">
                  <a:moveTo>
                    <a:pt x="120" y="200"/>
                  </a:moveTo>
                  <a:cubicBezTo>
                    <a:pt x="140" y="140"/>
                    <a:pt x="199" y="41"/>
                    <a:pt x="120" y="1"/>
                  </a:cubicBezTo>
                  <a:cubicBezTo>
                    <a:pt x="40" y="41"/>
                    <a:pt x="0" y="140"/>
                    <a:pt x="120" y="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19650" y="589300"/>
              <a:ext cx="5000" cy="5000"/>
            </a:xfrm>
            <a:custGeom>
              <a:avLst/>
              <a:gdLst/>
              <a:ahLst/>
              <a:cxn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618625" y="433625"/>
              <a:ext cx="671525" cy="687425"/>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txBox="1">
            <a:spLocks noGrp="1"/>
          </p:cNvSpPr>
          <p:nvPr>
            <p:ph type="body" idx="1"/>
          </p:nvPr>
        </p:nvSpPr>
        <p:spPr>
          <a:xfrm>
            <a:off x="861300" y="1243050"/>
            <a:ext cx="7421400" cy="32904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266" name="Google Shape;266;p4"/>
          <p:cNvGrpSpPr/>
          <p:nvPr/>
        </p:nvGrpSpPr>
        <p:grpSpPr>
          <a:xfrm>
            <a:off x="600600" y="519300"/>
            <a:ext cx="7942800" cy="494700"/>
            <a:chOff x="600600" y="519300"/>
            <a:chExt cx="7942800" cy="494700"/>
          </a:xfrm>
        </p:grpSpPr>
        <p:sp>
          <p:nvSpPr>
            <p:cNvPr id="267" name="Google Shape;267;p4"/>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4"/>
            <p:cNvGrpSpPr/>
            <p:nvPr/>
          </p:nvGrpSpPr>
          <p:grpSpPr>
            <a:xfrm>
              <a:off x="7542569" y="681111"/>
              <a:ext cx="789243" cy="171052"/>
              <a:chOff x="733775" y="310686"/>
              <a:chExt cx="789243" cy="171052"/>
            </a:xfrm>
          </p:grpSpPr>
          <p:sp>
            <p:nvSpPr>
              <p:cNvPr id="269" name="Google Shape;269;p4"/>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270" name="Google Shape;270;p4"/>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271" name="Google Shape;271;p4"/>
              <p:cNvGrpSpPr/>
              <p:nvPr/>
            </p:nvGrpSpPr>
            <p:grpSpPr>
              <a:xfrm>
                <a:off x="1015525" y="313175"/>
                <a:ext cx="184510" cy="164017"/>
                <a:chOff x="7228702" y="774508"/>
                <a:chExt cx="285046" cy="253347"/>
              </a:xfrm>
            </p:grpSpPr>
            <p:grpSp>
              <p:nvGrpSpPr>
                <p:cNvPr id="272" name="Google Shape;272;p4"/>
                <p:cNvGrpSpPr/>
                <p:nvPr/>
              </p:nvGrpSpPr>
              <p:grpSpPr>
                <a:xfrm>
                  <a:off x="7313001" y="774508"/>
                  <a:ext cx="200747" cy="228523"/>
                  <a:chOff x="7313001" y="774508"/>
                  <a:chExt cx="200747" cy="228523"/>
                </a:xfrm>
              </p:grpSpPr>
              <p:sp>
                <p:nvSpPr>
                  <p:cNvPr id="273" name="Google Shape;273;p4"/>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74" name="Google Shape;274;p4"/>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4"/>
                <p:cNvGrpSpPr/>
                <p:nvPr/>
              </p:nvGrpSpPr>
              <p:grpSpPr>
                <a:xfrm>
                  <a:off x="7228702" y="809455"/>
                  <a:ext cx="200757" cy="218400"/>
                  <a:chOff x="7269477" y="781280"/>
                  <a:chExt cx="200757" cy="218400"/>
                </a:xfrm>
              </p:grpSpPr>
              <p:sp>
                <p:nvSpPr>
                  <p:cNvPr id="276" name="Google Shape;276;p4"/>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277" name="Google Shape;277;p4"/>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8" name="Google Shape;278;p4"/>
            <p:cNvGrpSpPr/>
            <p:nvPr/>
          </p:nvGrpSpPr>
          <p:grpSpPr>
            <a:xfrm>
              <a:off x="812189" y="664537"/>
              <a:ext cx="800559" cy="204209"/>
              <a:chOff x="747420" y="664537"/>
              <a:chExt cx="800559" cy="204209"/>
            </a:xfrm>
          </p:grpSpPr>
          <p:grpSp>
            <p:nvGrpSpPr>
              <p:cNvPr id="279" name="Google Shape;279;p4"/>
              <p:cNvGrpSpPr/>
              <p:nvPr/>
            </p:nvGrpSpPr>
            <p:grpSpPr>
              <a:xfrm>
                <a:off x="1339984" y="664537"/>
                <a:ext cx="207995" cy="204209"/>
                <a:chOff x="1541700" y="658850"/>
                <a:chExt cx="253838" cy="249218"/>
              </a:xfrm>
            </p:grpSpPr>
            <p:sp>
              <p:nvSpPr>
                <p:cNvPr id="280" name="Google Shape;280;p4"/>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4"/>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283" name="Google Shape;283;p4"/>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284" name="Google Shape;284;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0"/>
        <p:cNvGrpSpPr/>
        <p:nvPr/>
      </p:nvGrpSpPr>
      <p:grpSpPr>
        <a:xfrm>
          <a:off x="0" y="0"/>
          <a:ext cx="0" cy="0"/>
          <a:chOff x="0" y="0"/>
          <a:chExt cx="0" cy="0"/>
        </a:xfrm>
      </p:grpSpPr>
      <p:grpSp>
        <p:nvGrpSpPr>
          <p:cNvPr id="381" name="Google Shape;381;p6"/>
          <p:cNvGrpSpPr/>
          <p:nvPr/>
        </p:nvGrpSpPr>
        <p:grpSpPr>
          <a:xfrm>
            <a:off x="-23004" y="-1"/>
            <a:ext cx="9177565" cy="5143390"/>
            <a:chOff x="-23004" y="-1"/>
            <a:chExt cx="9177565" cy="5143390"/>
          </a:xfrm>
        </p:grpSpPr>
        <p:sp>
          <p:nvSpPr>
            <p:cNvPr id="382" name="Google Shape;382;p6"/>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6"/>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rot="8987260" flipH="1">
            <a:off x="3021212" y="772784"/>
            <a:ext cx="695478" cy="599568"/>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6"/>
          <p:cNvGrpSpPr/>
          <p:nvPr/>
        </p:nvGrpSpPr>
        <p:grpSpPr>
          <a:xfrm rot="-6079203">
            <a:off x="8131508" y="1259594"/>
            <a:ext cx="344269" cy="588482"/>
            <a:chOff x="478350" y="474400"/>
            <a:chExt cx="344250" cy="588450"/>
          </a:xfrm>
        </p:grpSpPr>
        <p:sp>
          <p:nvSpPr>
            <p:cNvPr id="443" name="Google Shape;443;p6"/>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6"/>
          <p:cNvSpPr/>
          <p:nvPr/>
        </p:nvSpPr>
        <p:spPr>
          <a:xfrm>
            <a:off x="7307301" y="567324"/>
            <a:ext cx="1341463" cy="1010499"/>
          </a:xfrm>
          <a:custGeom>
            <a:avLst/>
            <a:gdLst/>
            <a:ahLst/>
            <a:cxn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6"/>
          <p:cNvGrpSpPr/>
          <p:nvPr/>
        </p:nvGrpSpPr>
        <p:grpSpPr>
          <a:xfrm>
            <a:off x="600600" y="519300"/>
            <a:ext cx="7942800" cy="494700"/>
            <a:chOff x="600600" y="519300"/>
            <a:chExt cx="7942800" cy="494700"/>
          </a:xfrm>
        </p:grpSpPr>
        <p:sp>
          <p:nvSpPr>
            <p:cNvPr id="447" name="Google Shape;447;p6"/>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6"/>
            <p:cNvGrpSpPr/>
            <p:nvPr/>
          </p:nvGrpSpPr>
          <p:grpSpPr>
            <a:xfrm>
              <a:off x="7542569" y="681111"/>
              <a:ext cx="789243" cy="171052"/>
              <a:chOff x="733775" y="310686"/>
              <a:chExt cx="789243" cy="171052"/>
            </a:xfrm>
          </p:grpSpPr>
          <p:sp>
            <p:nvSpPr>
              <p:cNvPr id="449" name="Google Shape;449;p6"/>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450" name="Google Shape;450;p6"/>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451" name="Google Shape;451;p6"/>
              <p:cNvGrpSpPr/>
              <p:nvPr/>
            </p:nvGrpSpPr>
            <p:grpSpPr>
              <a:xfrm>
                <a:off x="1015525" y="313175"/>
                <a:ext cx="184510" cy="164017"/>
                <a:chOff x="7228702" y="774508"/>
                <a:chExt cx="285046" cy="253347"/>
              </a:xfrm>
            </p:grpSpPr>
            <p:grpSp>
              <p:nvGrpSpPr>
                <p:cNvPr id="452" name="Google Shape;452;p6"/>
                <p:cNvGrpSpPr/>
                <p:nvPr/>
              </p:nvGrpSpPr>
              <p:grpSpPr>
                <a:xfrm>
                  <a:off x="7313001" y="774508"/>
                  <a:ext cx="200747" cy="228523"/>
                  <a:chOff x="7313001" y="774508"/>
                  <a:chExt cx="200747" cy="228523"/>
                </a:xfrm>
              </p:grpSpPr>
              <p:sp>
                <p:nvSpPr>
                  <p:cNvPr id="453" name="Google Shape;453;p6"/>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454" name="Google Shape;454;p6"/>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6"/>
                <p:cNvGrpSpPr/>
                <p:nvPr/>
              </p:nvGrpSpPr>
              <p:grpSpPr>
                <a:xfrm>
                  <a:off x="7228702" y="809455"/>
                  <a:ext cx="200757" cy="218400"/>
                  <a:chOff x="7269477" y="781280"/>
                  <a:chExt cx="200757" cy="218400"/>
                </a:xfrm>
              </p:grpSpPr>
              <p:sp>
                <p:nvSpPr>
                  <p:cNvPr id="456" name="Google Shape;456;p6"/>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457" name="Google Shape;457;p6"/>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58" name="Google Shape;458;p6"/>
            <p:cNvGrpSpPr/>
            <p:nvPr/>
          </p:nvGrpSpPr>
          <p:grpSpPr>
            <a:xfrm>
              <a:off x="812189" y="664537"/>
              <a:ext cx="800559" cy="204209"/>
              <a:chOff x="747420" y="664537"/>
              <a:chExt cx="800559" cy="204209"/>
            </a:xfrm>
          </p:grpSpPr>
          <p:grpSp>
            <p:nvGrpSpPr>
              <p:cNvPr id="459" name="Google Shape;459;p6"/>
              <p:cNvGrpSpPr/>
              <p:nvPr/>
            </p:nvGrpSpPr>
            <p:grpSpPr>
              <a:xfrm>
                <a:off x="1339984" y="664537"/>
                <a:ext cx="207995" cy="204209"/>
                <a:chOff x="1541700" y="658850"/>
                <a:chExt cx="253838" cy="249218"/>
              </a:xfrm>
            </p:grpSpPr>
            <p:sp>
              <p:nvSpPr>
                <p:cNvPr id="460" name="Google Shape;460;p6"/>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6"/>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463" name="Google Shape;463;p6"/>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464" name="Google Shape;464;p6"/>
          <p:cNvGrpSpPr/>
          <p:nvPr/>
        </p:nvGrpSpPr>
        <p:grpSpPr>
          <a:xfrm>
            <a:off x="4642612" y="4198877"/>
            <a:ext cx="1124259" cy="572702"/>
            <a:chOff x="2094425" y="748900"/>
            <a:chExt cx="887900" cy="452300"/>
          </a:xfrm>
        </p:grpSpPr>
        <p:sp>
          <p:nvSpPr>
            <p:cNvPr id="465" name="Google Shape;465;p6"/>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6"/>
          <p:cNvSpPr/>
          <p:nvPr/>
        </p:nvSpPr>
        <p:spPr>
          <a:xfrm>
            <a:off x="720000" y="4148525"/>
            <a:ext cx="644596" cy="518777"/>
          </a:xfrm>
          <a:custGeom>
            <a:avLst/>
            <a:gdLst/>
            <a:ahLst/>
            <a:cxn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54"/>
        <p:cNvGrpSpPr/>
        <p:nvPr/>
      </p:nvGrpSpPr>
      <p:grpSpPr>
        <a:xfrm>
          <a:off x="0" y="0"/>
          <a:ext cx="0" cy="0"/>
          <a:chOff x="0" y="0"/>
          <a:chExt cx="0" cy="0"/>
        </a:xfrm>
      </p:grpSpPr>
      <p:grpSp>
        <p:nvGrpSpPr>
          <p:cNvPr id="955" name="Google Shape;955;p13"/>
          <p:cNvGrpSpPr/>
          <p:nvPr/>
        </p:nvGrpSpPr>
        <p:grpSpPr>
          <a:xfrm>
            <a:off x="-23004" y="-1"/>
            <a:ext cx="9177565" cy="5143390"/>
            <a:chOff x="-23004" y="-1"/>
            <a:chExt cx="9177565" cy="5143390"/>
          </a:xfrm>
        </p:grpSpPr>
        <p:sp>
          <p:nvSpPr>
            <p:cNvPr id="956" name="Google Shape;956;p13"/>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13"/>
          <p:cNvSpPr/>
          <p:nvPr/>
        </p:nvSpPr>
        <p:spPr>
          <a:xfrm>
            <a:off x="600600" y="1014000"/>
            <a:ext cx="7942800" cy="3748500"/>
          </a:xfrm>
          <a:prstGeom prst="rect">
            <a:avLst/>
          </a:pr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13"/>
          <p:cNvGrpSpPr/>
          <p:nvPr/>
        </p:nvGrpSpPr>
        <p:grpSpPr>
          <a:xfrm>
            <a:off x="3898049" y="4134564"/>
            <a:ext cx="1232672" cy="627928"/>
            <a:chOff x="2094425" y="748900"/>
            <a:chExt cx="887900" cy="452300"/>
          </a:xfrm>
        </p:grpSpPr>
        <p:sp>
          <p:nvSpPr>
            <p:cNvPr id="1016" name="Google Shape;1016;p13"/>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13"/>
          <p:cNvSpPr/>
          <p:nvPr/>
        </p:nvSpPr>
        <p:spPr>
          <a:xfrm>
            <a:off x="598182" y="3233454"/>
            <a:ext cx="1477624" cy="1512541"/>
          </a:xfrm>
          <a:custGeom>
            <a:avLst/>
            <a:gdLst/>
            <a:ahLst/>
            <a:cxn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rot="5400000">
            <a:off x="5987903" y="1373701"/>
            <a:ext cx="3032898" cy="2080346"/>
          </a:xfrm>
          <a:custGeom>
            <a:avLst/>
            <a:gdLst/>
            <a:ahLst/>
            <a:cxn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13"/>
          <p:cNvGrpSpPr/>
          <p:nvPr/>
        </p:nvGrpSpPr>
        <p:grpSpPr>
          <a:xfrm>
            <a:off x="600600" y="519300"/>
            <a:ext cx="7942800" cy="494700"/>
            <a:chOff x="600600" y="519300"/>
            <a:chExt cx="7942800" cy="494700"/>
          </a:xfrm>
        </p:grpSpPr>
        <p:sp>
          <p:nvSpPr>
            <p:cNvPr id="1024" name="Google Shape;1024;p13"/>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13"/>
            <p:cNvGrpSpPr/>
            <p:nvPr/>
          </p:nvGrpSpPr>
          <p:grpSpPr>
            <a:xfrm>
              <a:off x="7542569" y="681111"/>
              <a:ext cx="789243" cy="171052"/>
              <a:chOff x="733775" y="310686"/>
              <a:chExt cx="789243" cy="171052"/>
            </a:xfrm>
          </p:grpSpPr>
          <p:sp>
            <p:nvSpPr>
              <p:cNvPr id="1026" name="Google Shape;1026;p13"/>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027" name="Google Shape;1027;p13"/>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028" name="Google Shape;1028;p13"/>
              <p:cNvGrpSpPr/>
              <p:nvPr/>
            </p:nvGrpSpPr>
            <p:grpSpPr>
              <a:xfrm>
                <a:off x="1015525" y="313175"/>
                <a:ext cx="184510" cy="164017"/>
                <a:chOff x="7228702" y="774508"/>
                <a:chExt cx="285046" cy="253347"/>
              </a:xfrm>
            </p:grpSpPr>
            <p:grpSp>
              <p:nvGrpSpPr>
                <p:cNvPr id="1029" name="Google Shape;1029;p13"/>
                <p:cNvGrpSpPr/>
                <p:nvPr/>
              </p:nvGrpSpPr>
              <p:grpSpPr>
                <a:xfrm>
                  <a:off x="7313001" y="774508"/>
                  <a:ext cx="200747" cy="228523"/>
                  <a:chOff x="7313001" y="774508"/>
                  <a:chExt cx="200747" cy="228523"/>
                </a:xfrm>
              </p:grpSpPr>
              <p:sp>
                <p:nvSpPr>
                  <p:cNvPr id="1030" name="Google Shape;1030;p13"/>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31" name="Google Shape;1031;p13"/>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13"/>
                <p:cNvGrpSpPr/>
                <p:nvPr/>
              </p:nvGrpSpPr>
              <p:grpSpPr>
                <a:xfrm>
                  <a:off x="7228702" y="809455"/>
                  <a:ext cx="200757" cy="218400"/>
                  <a:chOff x="7269477" y="781280"/>
                  <a:chExt cx="200757" cy="218400"/>
                </a:xfrm>
              </p:grpSpPr>
              <p:sp>
                <p:nvSpPr>
                  <p:cNvPr id="1033" name="Google Shape;1033;p13"/>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34" name="Google Shape;1034;p13"/>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35" name="Google Shape;1035;p13"/>
            <p:cNvGrpSpPr/>
            <p:nvPr/>
          </p:nvGrpSpPr>
          <p:grpSpPr>
            <a:xfrm>
              <a:off x="812189" y="664537"/>
              <a:ext cx="800559" cy="204209"/>
              <a:chOff x="747420" y="664537"/>
              <a:chExt cx="800559" cy="204209"/>
            </a:xfrm>
          </p:grpSpPr>
          <p:grpSp>
            <p:nvGrpSpPr>
              <p:cNvPr id="1036" name="Google Shape;1036;p13"/>
              <p:cNvGrpSpPr/>
              <p:nvPr/>
            </p:nvGrpSpPr>
            <p:grpSpPr>
              <a:xfrm>
                <a:off x="1339984" y="664537"/>
                <a:ext cx="207995" cy="204209"/>
                <a:chOff x="1541700" y="658850"/>
                <a:chExt cx="253838" cy="249218"/>
              </a:xfrm>
            </p:grpSpPr>
            <p:sp>
              <p:nvSpPr>
                <p:cNvPr id="1037" name="Google Shape;1037;p13"/>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 name="Google Shape;1039;p13"/>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040" name="Google Shape;1040;p13"/>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041" name="Google Shape;1041;p1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2" name="Google Shape;1042;p13"/>
          <p:cNvSpPr txBox="1">
            <a:spLocks noGrp="1"/>
          </p:cNvSpPr>
          <p:nvPr>
            <p:ph type="subTitle" idx="1"/>
          </p:nvPr>
        </p:nvSpPr>
        <p:spPr>
          <a:xfrm>
            <a:off x="1795550" y="3208938"/>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43" name="Google Shape;1043;p13"/>
          <p:cNvSpPr txBox="1">
            <a:spLocks noGrp="1"/>
          </p:cNvSpPr>
          <p:nvPr>
            <p:ph type="subTitle" idx="2"/>
          </p:nvPr>
        </p:nvSpPr>
        <p:spPr>
          <a:xfrm>
            <a:off x="1795550" y="3678738"/>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44" name="Google Shape;1044;p13"/>
          <p:cNvSpPr txBox="1">
            <a:spLocks noGrp="1"/>
          </p:cNvSpPr>
          <p:nvPr>
            <p:ph type="title" idx="3" hasCustomPrompt="1"/>
          </p:nvPr>
        </p:nvSpPr>
        <p:spPr>
          <a:xfrm>
            <a:off x="876950" y="3579613"/>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5" name="Google Shape;1045;p13"/>
          <p:cNvSpPr txBox="1">
            <a:spLocks noGrp="1"/>
          </p:cNvSpPr>
          <p:nvPr>
            <p:ph type="subTitle" idx="4"/>
          </p:nvPr>
        </p:nvSpPr>
        <p:spPr>
          <a:xfrm>
            <a:off x="5733550" y="3208938"/>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46" name="Google Shape;1046;p13"/>
          <p:cNvSpPr txBox="1">
            <a:spLocks noGrp="1"/>
          </p:cNvSpPr>
          <p:nvPr>
            <p:ph type="subTitle" idx="5"/>
          </p:nvPr>
        </p:nvSpPr>
        <p:spPr>
          <a:xfrm>
            <a:off x="5733550" y="3678738"/>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47" name="Google Shape;1047;p13"/>
          <p:cNvSpPr txBox="1">
            <a:spLocks noGrp="1"/>
          </p:cNvSpPr>
          <p:nvPr>
            <p:ph type="title" idx="6" hasCustomPrompt="1"/>
          </p:nvPr>
        </p:nvSpPr>
        <p:spPr>
          <a:xfrm>
            <a:off x="4814950" y="3579613"/>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8" name="Google Shape;1048;p13"/>
          <p:cNvSpPr txBox="1">
            <a:spLocks noGrp="1"/>
          </p:cNvSpPr>
          <p:nvPr>
            <p:ph type="subTitle" idx="7"/>
          </p:nvPr>
        </p:nvSpPr>
        <p:spPr>
          <a:xfrm>
            <a:off x="1795550" y="1455113"/>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dk1"/>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49" name="Google Shape;1049;p13"/>
          <p:cNvSpPr txBox="1">
            <a:spLocks noGrp="1"/>
          </p:cNvSpPr>
          <p:nvPr>
            <p:ph type="subTitle" idx="8"/>
          </p:nvPr>
        </p:nvSpPr>
        <p:spPr>
          <a:xfrm>
            <a:off x="1795550" y="1924913"/>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50" name="Google Shape;1050;p13"/>
          <p:cNvSpPr txBox="1">
            <a:spLocks noGrp="1"/>
          </p:cNvSpPr>
          <p:nvPr>
            <p:ph type="title" idx="9" hasCustomPrompt="1"/>
          </p:nvPr>
        </p:nvSpPr>
        <p:spPr>
          <a:xfrm>
            <a:off x="876950" y="1825788"/>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51" name="Google Shape;1051;p13"/>
          <p:cNvSpPr txBox="1">
            <a:spLocks noGrp="1"/>
          </p:cNvSpPr>
          <p:nvPr>
            <p:ph type="subTitle" idx="13"/>
          </p:nvPr>
        </p:nvSpPr>
        <p:spPr>
          <a:xfrm>
            <a:off x="5733550" y="1455113"/>
            <a:ext cx="23673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052" name="Google Shape;1052;p13"/>
          <p:cNvSpPr txBox="1">
            <a:spLocks noGrp="1"/>
          </p:cNvSpPr>
          <p:nvPr>
            <p:ph type="subTitle" idx="14"/>
          </p:nvPr>
        </p:nvSpPr>
        <p:spPr>
          <a:xfrm>
            <a:off x="5733550" y="1924913"/>
            <a:ext cx="23673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53" name="Google Shape;1053;p13"/>
          <p:cNvSpPr txBox="1">
            <a:spLocks noGrp="1"/>
          </p:cNvSpPr>
          <p:nvPr>
            <p:ph type="title" idx="15" hasCustomPrompt="1"/>
          </p:nvPr>
        </p:nvSpPr>
        <p:spPr>
          <a:xfrm>
            <a:off x="4814950" y="1825788"/>
            <a:ext cx="588000" cy="3711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263"/>
        <p:cNvGrpSpPr/>
        <p:nvPr/>
      </p:nvGrpSpPr>
      <p:grpSpPr>
        <a:xfrm>
          <a:off x="0" y="0"/>
          <a:ext cx="0" cy="0"/>
          <a:chOff x="0" y="0"/>
          <a:chExt cx="0" cy="0"/>
        </a:xfrm>
      </p:grpSpPr>
      <p:grpSp>
        <p:nvGrpSpPr>
          <p:cNvPr id="1264" name="Google Shape;1264;p16"/>
          <p:cNvGrpSpPr/>
          <p:nvPr/>
        </p:nvGrpSpPr>
        <p:grpSpPr>
          <a:xfrm>
            <a:off x="-23004" y="-1"/>
            <a:ext cx="9177565" cy="5143390"/>
            <a:chOff x="-23004" y="-1"/>
            <a:chExt cx="9177565" cy="5143390"/>
          </a:xfrm>
        </p:grpSpPr>
        <p:sp>
          <p:nvSpPr>
            <p:cNvPr id="1265" name="Google Shape;1265;p16"/>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16"/>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794774" y="1172835"/>
            <a:ext cx="296828" cy="352438"/>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5" name="Google Shape;1325;p16"/>
          <p:cNvGrpSpPr/>
          <p:nvPr/>
        </p:nvGrpSpPr>
        <p:grpSpPr>
          <a:xfrm rot="4458991" flipH="1">
            <a:off x="5248835" y="528243"/>
            <a:ext cx="681692" cy="1165263"/>
            <a:chOff x="478350" y="474400"/>
            <a:chExt cx="344250" cy="588450"/>
          </a:xfrm>
        </p:grpSpPr>
        <p:sp>
          <p:nvSpPr>
            <p:cNvPr id="1326" name="Google Shape;1326;p16"/>
            <p:cNvSpPr/>
            <p:nvPr/>
          </p:nvSpPr>
          <p:spPr>
            <a:xfrm>
              <a:off x="478350" y="590800"/>
              <a:ext cx="58225" cy="311400"/>
            </a:xfrm>
            <a:custGeom>
              <a:avLst/>
              <a:gdLst/>
              <a:ahLst/>
              <a:cxn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549975" y="474400"/>
              <a:ext cx="272625" cy="588450"/>
            </a:xfrm>
            <a:custGeom>
              <a:avLst/>
              <a:gdLst/>
              <a:ahLst/>
              <a:cxn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 name="Google Shape;1328;p16"/>
          <p:cNvGrpSpPr/>
          <p:nvPr/>
        </p:nvGrpSpPr>
        <p:grpSpPr>
          <a:xfrm>
            <a:off x="600600" y="519300"/>
            <a:ext cx="7942800" cy="494700"/>
            <a:chOff x="600600" y="519300"/>
            <a:chExt cx="7942800" cy="494700"/>
          </a:xfrm>
        </p:grpSpPr>
        <p:sp>
          <p:nvSpPr>
            <p:cNvPr id="1329" name="Google Shape;1329;p16"/>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16"/>
            <p:cNvGrpSpPr/>
            <p:nvPr/>
          </p:nvGrpSpPr>
          <p:grpSpPr>
            <a:xfrm>
              <a:off x="7542569" y="681111"/>
              <a:ext cx="789243" cy="171052"/>
              <a:chOff x="733775" y="310686"/>
              <a:chExt cx="789243" cy="171052"/>
            </a:xfrm>
          </p:grpSpPr>
          <p:sp>
            <p:nvSpPr>
              <p:cNvPr id="1331" name="Google Shape;1331;p16"/>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332" name="Google Shape;1332;p16"/>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333" name="Google Shape;1333;p16"/>
              <p:cNvGrpSpPr/>
              <p:nvPr/>
            </p:nvGrpSpPr>
            <p:grpSpPr>
              <a:xfrm>
                <a:off x="1015525" y="313175"/>
                <a:ext cx="184510" cy="164017"/>
                <a:chOff x="7228702" y="774508"/>
                <a:chExt cx="285046" cy="253347"/>
              </a:xfrm>
            </p:grpSpPr>
            <p:grpSp>
              <p:nvGrpSpPr>
                <p:cNvPr id="1334" name="Google Shape;1334;p16"/>
                <p:cNvGrpSpPr/>
                <p:nvPr/>
              </p:nvGrpSpPr>
              <p:grpSpPr>
                <a:xfrm>
                  <a:off x="7313001" y="774508"/>
                  <a:ext cx="200747" cy="228523"/>
                  <a:chOff x="7313001" y="774508"/>
                  <a:chExt cx="200747" cy="228523"/>
                </a:xfrm>
              </p:grpSpPr>
              <p:sp>
                <p:nvSpPr>
                  <p:cNvPr id="1335" name="Google Shape;1335;p16"/>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336" name="Google Shape;1336;p16"/>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16"/>
                <p:cNvGrpSpPr/>
                <p:nvPr/>
              </p:nvGrpSpPr>
              <p:grpSpPr>
                <a:xfrm>
                  <a:off x="7228702" y="809455"/>
                  <a:ext cx="200757" cy="218400"/>
                  <a:chOff x="7269477" y="781280"/>
                  <a:chExt cx="200757" cy="218400"/>
                </a:xfrm>
              </p:grpSpPr>
              <p:sp>
                <p:nvSpPr>
                  <p:cNvPr id="1338" name="Google Shape;1338;p16"/>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339" name="Google Shape;1339;p16"/>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40" name="Google Shape;1340;p16"/>
            <p:cNvGrpSpPr/>
            <p:nvPr/>
          </p:nvGrpSpPr>
          <p:grpSpPr>
            <a:xfrm>
              <a:off x="812189" y="664537"/>
              <a:ext cx="800559" cy="204209"/>
              <a:chOff x="747420" y="664537"/>
              <a:chExt cx="800559" cy="204209"/>
            </a:xfrm>
          </p:grpSpPr>
          <p:grpSp>
            <p:nvGrpSpPr>
              <p:cNvPr id="1341" name="Google Shape;1341;p16"/>
              <p:cNvGrpSpPr/>
              <p:nvPr/>
            </p:nvGrpSpPr>
            <p:grpSpPr>
              <a:xfrm>
                <a:off x="1339984" y="664537"/>
                <a:ext cx="207995" cy="204209"/>
                <a:chOff x="1541700" y="658850"/>
                <a:chExt cx="253838" cy="249218"/>
              </a:xfrm>
            </p:grpSpPr>
            <p:sp>
              <p:nvSpPr>
                <p:cNvPr id="1342" name="Google Shape;1342;p16"/>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16"/>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345" name="Google Shape;1345;p16"/>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grpSp>
        <p:nvGrpSpPr>
          <p:cNvPr id="1346" name="Google Shape;1346;p16"/>
          <p:cNvGrpSpPr/>
          <p:nvPr/>
        </p:nvGrpSpPr>
        <p:grpSpPr>
          <a:xfrm>
            <a:off x="538649" y="2111364"/>
            <a:ext cx="8123716" cy="2651398"/>
            <a:chOff x="875100" y="2141450"/>
            <a:chExt cx="7449534" cy="2329875"/>
          </a:xfrm>
        </p:grpSpPr>
        <p:sp>
          <p:nvSpPr>
            <p:cNvPr id="1347" name="Google Shape;1347;p16"/>
            <p:cNvSpPr/>
            <p:nvPr/>
          </p:nvSpPr>
          <p:spPr>
            <a:xfrm>
              <a:off x="875100" y="3115925"/>
              <a:ext cx="7449534" cy="1263272"/>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a:off x="946050" y="3372125"/>
              <a:ext cx="7251900" cy="1099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rot="2700000">
              <a:off x="1301006" y="2510697"/>
              <a:ext cx="1248769" cy="1555144"/>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rot="3190588">
              <a:off x="2984816" y="2437407"/>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rot="7609412" flipH="1">
              <a:off x="4730016" y="2437394"/>
              <a:ext cx="1248751" cy="1555122"/>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rot="3337315">
              <a:off x="6443445" y="2313459"/>
              <a:ext cx="1368488" cy="180411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rot="3337232">
              <a:off x="6792150" y="2572869"/>
              <a:ext cx="1105604" cy="1457516"/>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16"/>
          <p:cNvGrpSpPr/>
          <p:nvPr/>
        </p:nvGrpSpPr>
        <p:grpSpPr>
          <a:xfrm>
            <a:off x="7867060" y="1237762"/>
            <a:ext cx="490994" cy="434605"/>
            <a:chOff x="3279750" y="4755375"/>
            <a:chExt cx="144725" cy="128100"/>
          </a:xfrm>
        </p:grpSpPr>
        <p:sp>
          <p:nvSpPr>
            <p:cNvPr id="1355" name="Google Shape;1355;p16"/>
            <p:cNvSpPr/>
            <p:nvPr/>
          </p:nvSpPr>
          <p:spPr>
            <a:xfrm>
              <a:off x="3279750" y="4755375"/>
              <a:ext cx="144725" cy="128100"/>
            </a:xfrm>
            <a:custGeom>
              <a:avLst/>
              <a:gdLst/>
              <a:ahLst/>
              <a:cxnLst/>
              <a:rect l="l" t="t" r="r" b="b"/>
              <a:pathLst>
                <a:path w="5789" h="5124" extrusionOk="0">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a:off x="3324800" y="4798525"/>
              <a:ext cx="57975" cy="41975"/>
            </a:xfrm>
            <a:custGeom>
              <a:avLst/>
              <a:gdLst/>
              <a:ahLst/>
              <a:cxnLst/>
              <a:rect l="l" t="t" r="r" b="b"/>
              <a:pathLst>
                <a:path w="2319" h="1679" extrusionOk="0">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16"/>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txBox="1">
            <a:spLocks noGrp="1"/>
          </p:cNvSpPr>
          <p:nvPr>
            <p:ph type="title"/>
          </p:nvPr>
        </p:nvSpPr>
        <p:spPr>
          <a:xfrm>
            <a:off x="2893225" y="1699038"/>
            <a:ext cx="4794900" cy="9894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6000">
                <a:solidFill>
                  <a:schemeClr val="accent3"/>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9" name="Google Shape;1359;p16"/>
          <p:cNvSpPr txBox="1">
            <a:spLocks noGrp="1"/>
          </p:cNvSpPr>
          <p:nvPr>
            <p:ph type="subTitle" idx="1"/>
          </p:nvPr>
        </p:nvSpPr>
        <p:spPr>
          <a:xfrm>
            <a:off x="1456650" y="3686275"/>
            <a:ext cx="54132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60" name="Google Shape;1360;p16"/>
          <p:cNvSpPr txBox="1">
            <a:spLocks noGrp="1"/>
          </p:cNvSpPr>
          <p:nvPr>
            <p:ph type="title" idx="2" hasCustomPrompt="1"/>
          </p:nvPr>
        </p:nvSpPr>
        <p:spPr>
          <a:xfrm>
            <a:off x="1455875" y="1764375"/>
            <a:ext cx="1111500" cy="7014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6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1"/>
        <p:cNvGrpSpPr/>
        <p:nvPr/>
      </p:nvGrpSpPr>
      <p:grpSpPr>
        <a:xfrm>
          <a:off x="0" y="0"/>
          <a:ext cx="0" cy="0"/>
          <a:chOff x="0" y="0"/>
          <a:chExt cx="0" cy="0"/>
        </a:xfrm>
      </p:grpSpPr>
      <p:grpSp>
        <p:nvGrpSpPr>
          <p:cNvPr id="1362" name="Google Shape;1362;p17"/>
          <p:cNvGrpSpPr/>
          <p:nvPr/>
        </p:nvGrpSpPr>
        <p:grpSpPr>
          <a:xfrm>
            <a:off x="-23004" y="-1"/>
            <a:ext cx="9177565" cy="5143390"/>
            <a:chOff x="-23004" y="-1"/>
            <a:chExt cx="9177565" cy="5143390"/>
          </a:xfrm>
        </p:grpSpPr>
        <p:sp>
          <p:nvSpPr>
            <p:cNvPr id="1363" name="Google Shape;1363;p17"/>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7"/>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7"/>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7"/>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7"/>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7"/>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7"/>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7"/>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7"/>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7"/>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7"/>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7"/>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7"/>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7"/>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7"/>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7"/>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7"/>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7"/>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7"/>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7"/>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7"/>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7"/>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7"/>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7"/>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7"/>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7"/>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7"/>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7"/>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7"/>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7"/>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7"/>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7"/>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7"/>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1" name="Google Shape;1421;p17"/>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7"/>
          <p:cNvSpPr/>
          <p:nvPr/>
        </p:nvSpPr>
        <p:spPr>
          <a:xfrm>
            <a:off x="5975076" y="4136476"/>
            <a:ext cx="2588600" cy="644575"/>
          </a:xfrm>
          <a:custGeom>
            <a:avLst/>
            <a:gdLst/>
            <a:ahLst/>
            <a:cxnLst/>
            <a:rect l="l" t="t" r="r" b="b"/>
            <a:pathLst>
              <a:path w="103544" h="25783" extrusionOk="0">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1423" name="Google Shape;1423;p17"/>
          <p:cNvGrpSpPr/>
          <p:nvPr/>
        </p:nvGrpSpPr>
        <p:grpSpPr>
          <a:xfrm>
            <a:off x="584625" y="540000"/>
            <a:ext cx="1265537" cy="1405864"/>
            <a:chOff x="600600" y="540000"/>
            <a:chExt cx="1265537" cy="1405864"/>
          </a:xfrm>
        </p:grpSpPr>
        <p:sp>
          <p:nvSpPr>
            <p:cNvPr id="1424" name="Google Shape;1424;p17"/>
            <p:cNvSpPr/>
            <p:nvPr/>
          </p:nvSpPr>
          <p:spPr>
            <a:xfrm>
              <a:off x="702549" y="636668"/>
              <a:ext cx="1059313" cy="1309196"/>
            </a:xfrm>
            <a:custGeom>
              <a:avLst/>
              <a:gdLst/>
              <a:ahLst/>
              <a:cxn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7"/>
            <p:cNvSpPr/>
            <p:nvPr/>
          </p:nvSpPr>
          <p:spPr>
            <a:xfrm>
              <a:off x="600600" y="540000"/>
              <a:ext cx="1034250" cy="1287995"/>
            </a:xfrm>
            <a:custGeom>
              <a:avLst/>
              <a:gdLst/>
              <a:ahLst/>
              <a:cxn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7"/>
            <p:cNvSpPr/>
            <p:nvPr/>
          </p:nvSpPr>
          <p:spPr>
            <a:xfrm>
              <a:off x="946406" y="780744"/>
              <a:ext cx="919732" cy="1073381"/>
            </a:xfrm>
            <a:custGeom>
              <a:avLst/>
              <a:gdLst/>
              <a:ahLst/>
              <a:cxn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17"/>
          <p:cNvGrpSpPr/>
          <p:nvPr/>
        </p:nvGrpSpPr>
        <p:grpSpPr>
          <a:xfrm>
            <a:off x="600600" y="519300"/>
            <a:ext cx="7942800" cy="494700"/>
            <a:chOff x="600600" y="519300"/>
            <a:chExt cx="7942800" cy="494700"/>
          </a:xfrm>
        </p:grpSpPr>
        <p:sp>
          <p:nvSpPr>
            <p:cNvPr id="1428" name="Google Shape;1428;p17"/>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9" name="Google Shape;1429;p17"/>
            <p:cNvGrpSpPr/>
            <p:nvPr/>
          </p:nvGrpSpPr>
          <p:grpSpPr>
            <a:xfrm>
              <a:off x="7542569" y="681111"/>
              <a:ext cx="789243" cy="171052"/>
              <a:chOff x="733775" y="310686"/>
              <a:chExt cx="789243" cy="171052"/>
            </a:xfrm>
          </p:grpSpPr>
          <p:sp>
            <p:nvSpPr>
              <p:cNvPr id="1430" name="Google Shape;1430;p17"/>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431" name="Google Shape;1431;p17"/>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432" name="Google Shape;1432;p17"/>
              <p:cNvGrpSpPr/>
              <p:nvPr/>
            </p:nvGrpSpPr>
            <p:grpSpPr>
              <a:xfrm>
                <a:off x="1015525" y="313175"/>
                <a:ext cx="184510" cy="164017"/>
                <a:chOff x="7228702" y="774508"/>
                <a:chExt cx="285046" cy="253347"/>
              </a:xfrm>
            </p:grpSpPr>
            <p:grpSp>
              <p:nvGrpSpPr>
                <p:cNvPr id="1433" name="Google Shape;1433;p17"/>
                <p:cNvGrpSpPr/>
                <p:nvPr/>
              </p:nvGrpSpPr>
              <p:grpSpPr>
                <a:xfrm>
                  <a:off x="7313001" y="774508"/>
                  <a:ext cx="200747" cy="228523"/>
                  <a:chOff x="7313001" y="774508"/>
                  <a:chExt cx="200747" cy="228523"/>
                </a:xfrm>
              </p:grpSpPr>
              <p:sp>
                <p:nvSpPr>
                  <p:cNvPr id="1434" name="Google Shape;1434;p17"/>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435" name="Google Shape;1435;p17"/>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17"/>
                <p:cNvGrpSpPr/>
                <p:nvPr/>
              </p:nvGrpSpPr>
              <p:grpSpPr>
                <a:xfrm>
                  <a:off x="7228702" y="809455"/>
                  <a:ext cx="200757" cy="218400"/>
                  <a:chOff x="7269477" y="781280"/>
                  <a:chExt cx="200757" cy="218400"/>
                </a:xfrm>
              </p:grpSpPr>
              <p:sp>
                <p:nvSpPr>
                  <p:cNvPr id="1437" name="Google Shape;1437;p17"/>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438" name="Google Shape;1438;p17"/>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39" name="Google Shape;1439;p17"/>
            <p:cNvGrpSpPr/>
            <p:nvPr/>
          </p:nvGrpSpPr>
          <p:grpSpPr>
            <a:xfrm>
              <a:off x="812189" y="664537"/>
              <a:ext cx="800559" cy="204209"/>
              <a:chOff x="747420" y="664537"/>
              <a:chExt cx="800559" cy="204209"/>
            </a:xfrm>
          </p:grpSpPr>
          <p:grpSp>
            <p:nvGrpSpPr>
              <p:cNvPr id="1440" name="Google Shape;1440;p17"/>
              <p:cNvGrpSpPr/>
              <p:nvPr/>
            </p:nvGrpSpPr>
            <p:grpSpPr>
              <a:xfrm>
                <a:off x="1339984" y="664537"/>
                <a:ext cx="207995" cy="204209"/>
                <a:chOff x="1541700" y="658850"/>
                <a:chExt cx="253838" cy="249218"/>
              </a:xfrm>
            </p:grpSpPr>
            <p:sp>
              <p:nvSpPr>
                <p:cNvPr id="1441" name="Google Shape;1441;p17"/>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7"/>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17"/>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444" name="Google Shape;1444;p17"/>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445" name="Google Shape;1445;p17"/>
          <p:cNvSpPr/>
          <p:nvPr/>
        </p:nvSpPr>
        <p:spPr>
          <a:xfrm>
            <a:off x="7499500" y="4196474"/>
            <a:ext cx="540148" cy="434668"/>
          </a:xfrm>
          <a:custGeom>
            <a:avLst/>
            <a:gdLst/>
            <a:ahLst/>
            <a:cxn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48"/>
        <p:cNvGrpSpPr/>
        <p:nvPr/>
      </p:nvGrpSpPr>
      <p:grpSpPr>
        <a:xfrm>
          <a:off x="0" y="0"/>
          <a:ext cx="0" cy="0"/>
          <a:chOff x="0" y="0"/>
          <a:chExt cx="0" cy="0"/>
        </a:xfrm>
      </p:grpSpPr>
      <p:grpSp>
        <p:nvGrpSpPr>
          <p:cNvPr id="1449" name="Google Shape;1449;p18"/>
          <p:cNvGrpSpPr/>
          <p:nvPr/>
        </p:nvGrpSpPr>
        <p:grpSpPr>
          <a:xfrm>
            <a:off x="-23004" y="-1"/>
            <a:ext cx="9177565" cy="5143390"/>
            <a:chOff x="-23004" y="-1"/>
            <a:chExt cx="9177565" cy="5143390"/>
          </a:xfrm>
        </p:grpSpPr>
        <p:sp>
          <p:nvSpPr>
            <p:cNvPr id="1450" name="Google Shape;1450;p18"/>
            <p:cNvSpPr/>
            <p:nvPr/>
          </p:nvSpPr>
          <p:spPr>
            <a:xfrm>
              <a:off x="-22991"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8"/>
            <p:cNvSpPr/>
            <p:nvPr/>
          </p:nvSpPr>
          <p:spPr>
            <a:xfrm>
              <a:off x="324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a:off x="650686"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a:off x="9986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8"/>
            <p:cNvSpPr/>
            <p:nvPr/>
          </p:nvSpPr>
          <p:spPr>
            <a:xfrm>
              <a:off x="1346531"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8"/>
            <p:cNvSpPr/>
            <p:nvPr/>
          </p:nvSpPr>
          <p:spPr>
            <a:xfrm>
              <a:off x="1672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2020208"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236813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26941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3041740"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8"/>
            <p:cNvSpPr/>
            <p:nvPr/>
          </p:nvSpPr>
          <p:spPr>
            <a:xfrm>
              <a:off x="338966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8"/>
            <p:cNvSpPr/>
            <p:nvPr/>
          </p:nvSpPr>
          <p:spPr>
            <a:xfrm>
              <a:off x="3715752"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8"/>
            <p:cNvSpPr/>
            <p:nvPr/>
          </p:nvSpPr>
          <p:spPr>
            <a:xfrm>
              <a:off x="406333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8"/>
            <p:cNvSpPr/>
            <p:nvPr/>
          </p:nvSpPr>
          <p:spPr>
            <a:xfrm>
              <a:off x="4411262"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8"/>
            <p:cNvSpPr/>
            <p:nvPr/>
          </p:nvSpPr>
          <p:spPr>
            <a:xfrm>
              <a:off x="-23004" y="176275"/>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3004" y="52386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3004" y="84988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004" y="119780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3004" y="155450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3004" y="1880590"/>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3004" y="222851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3004" y="2576366"/>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23004" y="2902455"/>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23004" y="3250042"/>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8"/>
            <p:cNvSpPr/>
            <p:nvPr/>
          </p:nvSpPr>
          <p:spPr>
            <a:xfrm>
              <a:off x="-23004" y="3597964"/>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8"/>
            <p:cNvSpPr/>
            <p:nvPr/>
          </p:nvSpPr>
          <p:spPr>
            <a:xfrm>
              <a:off x="-23004" y="3924052"/>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3004" y="4271639"/>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3004" y="4619561"/>
              <a:ext cx="4755630" cy="67"/>
            </a:xfrm>
            <a:custGeom>
              <a:avLst/>
              <a:gdLst/>
              <a:ahLst/>
              <a:cxn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004" y="4945583"/>
              <a:ext cx="4755630" cy="67"/>
            </a:xfrm>
            <a:custGeom>
              <a:avLst/>
              <a:gdLst/>
              <a:ahLst/>
              <a:cxn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47325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505868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5406608"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5754196"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608028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64282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8"/>
            <p:cNvSpPr/>
            <p:nvPr/>
          </p:nvSpPr>
          <p:spPr>
            <a:xfrm>
              <a:off x="6775795"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8"/>
            <p:cNvSpPr/>
            <p:nvPr/>
          </p:nvSpPr>
          <p:spPr>
            <a:xfrm>
              <a:off x="710188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449807"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797394"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8123417"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8471339" y="-1"/>
              <a:ext cx="67" cy="5143390"/>
            </a:xfrm>
            <a:custGeom>
              <a:avLst/>
              <a:gdLst/>
              <a:ahLst/>
              <a:cxn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8"/>
            <p:cNvSpPr/>
            <p:nvPr/>
          </p:nvSpPr>
          <p:spPr>
            <a:xfrm>
              <a:off x="8828370"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8"/>
            <p:cNvSpPr/>
            <p:nvPr/>
          </p:nvSpPr>
          <p:spPr>
            <a:xfrm>
              <a:off x="9154459" y="-1"/>
              <a:ext cx="67" cy="5143390"/>
            </a:xfrm>
            <a:custGeom>
              <a:avLst/>
              <a:gdLst/>
              <a:ahLst/>
              <a:cxn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8"/>
            <p:cNvSpPr/>
            <p:nvPr/>
          </p:nvSpPr>
          <p:spPr>
            <a:xfrm>
              <a:off x="4732600" y="176275"/>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8"/>
            <p:cNvSpPr/>
            <p:nvPr/>
          </p:nvSpPr>
          <p:spPr>
            <a:xfrm>
              <a:off x="4732600" y="52386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8"/>
            <p:cNvSpPr/>
            <p:nvPr/>
          </p:nvSpPr>
          <p:spPr>
            <a:xfrm>
              <a:off x="4732600" y="84988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8"/>
            <p:cNvSpPr/>
            <p:nvPr/>
          </p:nvSpPr>
          <p:spPr>
            <a:xfrm>
              <a:off x="4732600" y="119780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8"/>
            <p:cNvSpPr/>
            <p:nvPr/>
          </p:nvSpPr>
          <p:spPr>
            <a:xfrm>
              <a:off x="4732600" y="155450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8"/>
            <p:cNvSpPr/>
            <p:nvPr/>
          </p:nvSpPr>
          <p:spPr>
            <a:xfrm>
              <a:off x="4732600" y="1880590"/>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8"/>
            <p:cNvSpPr/>
            <p:nvPr/>
          </p:nvSpPr>
          <p:spPr>
            <a:xfrm>
              <a:off x="4732600" y="222851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8"/>
            <p:cNvSpPr/>
            <p:nvPr/>
          </p:nvSpPr>
          <p:spPr>
            <a:xfrm>
              <a:off x="4732600" y="2576366"/>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4732600" y="2902455"/>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4732600" y="3250042"/>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4732600" y="3597964"/>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4732600" y="3924052"/>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4732600" y="4271639"/>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4732600" y="4619561"/>
              <a:ext cx="4421961" cy="67"/>
            </a:xfrm>
            <a:custGeom>
              <a:avLst/>
              <a:gdLst/>
              <a:ahLst/>
              <a:cxn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4732600" y="4945583"/>
              <a:ext cx="4421961" cy="67"/>
            </a:xfrm>
            <a:custGeom>
              <a:avLst/>
              <a:gdLst/>
              <a:ahLst/>
              <a:cxn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8" name="Google Shape;1508;p18"/>
          <p:cNvSpPr/>
          <p:nvPr/>
        </p:nvSpPr>
        <p:spPr>
          <a:xfrm>
            <a:off x="600600" y="1014000"/>
            <a:ext cx="7942800" cy="374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720000" y="3881875"/>
            <a:ext cx="607734" cy="721621"/>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18"/>
          <p:cNvGrpSpPr/>
          <p:nvPr/>
        </p:nvGrpSpPr>
        <p:grpSpPr>
          <a:xfrm rot="239783">
            <a:off x="5664877" y="4000197"/>
            <a:ext cx="1575948" cy="802794"/>
            <a:chOff x="2094425" y="748900"/>
            <a:chExt cx="887900" cy="452300"/>
          </a:xfrm>
        </p:grpSpPr>
        <p:sp>
          <p:nvSpPr>
            <p:cNvPr id="1511" name="Google Shape;1511;p18"/>
            <p:cNvSpPr/>
            <p:nvPr/>
          </p:nvSpPr>
          <p:spPr>
            <a:xfrm>
              <a:off x="2094425" y="748900"/>
              <a:ext cx="887900" cy="419450"/>
            </a:xfrm>
            <a:custGeom>
              <a:avLst/>
              <a:gdLst/>
              <a:ahLst/>
              <a:cxn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2180475" y="835350"/>
              <a:ext cx="733700" cy="337425"/>
            </a:xfrm>
            <a:custGeom>
              <a:avLst/>
              <a:gdLst/>
              <a:ahLst/>
              <a:cxn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2263050" y="935600"/>
              <a:ext cx="563600" cy="236375"/>
            </a:xfrm>
            <a:custGeom>
              <a:avLst/>
              <a:gdLst/>
              <a:ahLst/>
              <a:cxn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2343125" y="1024550"/>
              <a:ext cx="375575" cy="176650"/>
            </a:xfrm>
            <a:custGeom>
              <a:avLst/>
              <a:gdLst/>
              <a:ahLst/>
              <a:cxn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5" name="Google Shape;1515;p18"/>
          <p:cNvSpPr/>
          <p:nvPr/>
        </p:nvSpPr>
        <p:spPr>
          <a:xfrm>
            <a:off x="1377075" y="665587"/>
            <a:ext cx="2734487" cy="2139081"/>
          </a:xfrm>
          <a:custGeom>
            <a:avLst/>
            <a:gdLst/>
            <a:ahLst/>
            <a:cxn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rot="1471467">
            <a:off x="7528784" y="833519"/>
            <a:ext cx="936540" cy="807385"/>
          </a:xfrm>
          <a:custGeom>
            <a:avLst/>
            <a:gdLst/>
            <a:ahLst/>
            <a:cxn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7" name="Google Shape;1517;p18"/>
          <p:cNvGrpSpPr/>
          <p:nvPr/>
        </p:nvGrpSpPr>
        <p:grpSpPr>
          <a:xfrm>
            <a:off x="600600" y="519300"/>
            <a:ext cx="7942800" cy="494700"/>
            <a:chOff x="600600" y="519300"/>
            <a:chExt cx="7942800" cy="494700"/>
          </a:xfrm>
        </p:grpSpPr>
        <p:sp>
          <p:nvSpPr>
            <p:cNvPr id="1518" name="Google Shape;1518;p18"/>
            <p:cNvSpPr/>
            <p:nvPr/>
          </p:nvSpPr>
          <p:spPr>
            <a:xfrm>
              <a:off x="600600" y="519300"/>
              <a:ext cx="7942800" cy="494700"/>
            </a:xfrm>
            <a:prstGeom prst="rect">
              <a:avLst/>
            </a:prstGeom>
            <a:solidFill>
              <a:schemeClr val="accent4"/>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18"/>
            <p:cNvGrpSpPr/>
            <p:nvPr/>
          </p:nvGrpSpPr>
          <p:grpSpPr>
            <a:xfrm>
              <a:off x="7542569" y="681111"/>
              <a:ext cx="789243" cy="171052"/>
              <a:chOff x="733775" y="310686"/>
              <a:chExt cx="789243" cy="171052"/>
            </a:xfrm>
          </p:grpSpPr>
          <p:sp>
            <p:nvSpPr>
              <p:cNvPr id="1520" name="Google Shape;1520;p18"/>
              <p:cNvSpPr/>
              <p:nvPr/>
            </p:nvSpPr>
            <p:spPr>
              <a:xfrm>
                <a:off x="1364945" y="310686"/>
                <a:ext cx="158072" cy="171052"/>
              </a:xfrm>
              <a:prstGeom prst="rect">
                <a:avLst/>
              </a:prstGeom>
            </p:spPr>
            <p:txBody>
              <a:bodyPr>
                <a:prstTxWarp prst="textPlain">
                  <a:avLst/>
                </a:prstTxWarp>
              </a:bodyPr>
              <a:lstStyle/>
              <a:p>
                <a:pPr lvl="0" algn="ctr"/>
                <a:r>
                  <a:rPr b="0" i="0">
                    <a:ln>
                      <a:noFill/>
                    </a:ln>
                    <a:solidFill>
                      <a:schemeClr val="lt2"/>
                    </a:solidFill>
                    <a:latin typeface="Gaegu;300"/>
                  </a:rPr>
                  <a:t>x</a:t>
                </a:r>
              </a:p>
            </p:txBody>
          </p:sp>
          <p:sp>
            <p:nvSpPr>
              <p:cNvPr id="1521" name="Google Shape;1521;p18"/>
              <p:cNvSpPr/>
              <p:nvPr/>
            </p:nvSpPr>
            <p:spPr>
              <a:xfrm>
                <a:off x="733775" y="385383"/>
                <a:ext cx="155474" cy="21652"/>
              </a:xfrm>
              <a:prstGeom prst="rect">
                <a:avLst/>
              </a:prstGeom>
            </p:spPr>
            <p:txBody>
              <a:bodyPr>
                <a:prstTxWarp prst="textPlain">
                  <a:avLst/>
                </a:prstTxWarp>
              </a:bodyPr>
              <a:lstStyle/>
              <a:p>
                <a:pPr lvl="0" algn="ctr"/>
                <a:r>
                  <a:rPr b="0" i="0">
                    <a:ln>
                      <a:noFill/>
                    </a:ln>
                    <a:solidFill>
                      <a:schemeClr val="lt2"/>
                    </a:solidFill>
                    <a:latin typeface="Gaegu;300"/>
                  </a:rPr>
                  <a:t>-</a:t>
                </a:r>
              </a:p>
            </p:txBody>
          </p:sp>
          <p:grpSp>
            <p:nvGrpSpPr>
              <p:cNvPr id="1522" name="Google Shape;1522;p18"/>
              <p:cNvGrpSpPr/>
              <p:nvPr/>
            </p:nvGrpSpPr>
            <p:grpSpPr>
              <a:xfrm>
                <a:off x="1015525" y="313175"/>
                <a:ext cx="184510" cy="164017"/>
                <a:chOff x="7228702" y="774508"/>
                <a:chExt cx="285046" cy="253347"/>
              </a:xfrm>
            </p:grpSpPr>
            <p:grpSp>
              <p:nvGrpSpPr>
                <p:cNvPr id="1523" name="Google Shape;1523;p18"/>
                <p:cNvGrpSpPr/>
                <p:nvPr/>
              </p:nvGrpSpPr>
              <p:grpSpPr>
                <a:xfrm>
                  <a:off x="7313001" y="774508"/>
                  <a:ext cx="200747" cy="228523"/>
                  <a:chOff x="7313001" y="774508"/>
                  <a:chExt cx="200747" cy="228523"/>
                </a:xfrm>
              </p:grpSpPr>
              <p:sp>
                <p:nvSpPr>
                  <p:cNvPr id="1524" name="Google Shape;1524;p18"/>
                  <p:cNvSpPr/>
                  <p:nvPr/>
                </p:nvSpPr>
                <p:spPr>
                  <a:xfrm>
                    <a:off x="7315737" y="774508"/>
                    <a:ext cx="198011" cy="228523"/>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525" name="Google Shape;1525;p18"/>
                  <p:cNvSpPr/>
                  <p:nvPr/>
                </p:nvSpPr>
                <p:spPr>
                  <a:xfrm>
                    <a:off x="7313001" y="778289"/>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8"/>
                <p:cNvGrpSpPr/>
                <p:nvPr/>
              </p:nvGrpSpPr>
              <p:grpSpPr>
                <a:xfrm>
                  <a:off x="7228702" y="809455"/>
                  <a:ext cx="200757" cy="218400"/>
                  <a:chOff x="7269477" y="781280"/>
                  <a:chExt cx="200757" cy="218400"/>
                </a:xfrm>
              </p:grpSpPr>
              <p:sp>
                <p:nvSpPr>
                  <p:cNvPr id="1527" name="Google Shape;1527;p18"/>
                  <p:cNvSpPr/>
                  <p:nvPr/>
                </p:nvSpPr>
                <p:spPr>
                  <a:xfrm>
                    <a:off x="7269477" y="781280"/>
                    <a:ext cx="200749" cy="217216"/>
                  </a:xfrm>
                  <a:custGeom>
                    <a:avLst/>
                    <a:gdLst/>
                    <a:ahLst/>
                    <a:cxn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528" name="Google Shape;1528;p18"/>
                  <p:cNvSpPr/>
                  <p:nvPr/>
                </p:nvSpPr>
                <p:spPr>
                  <a:xfrm>
                    <a:off x="7269491" y="782465"/>
                    <a:ext cx="200743" cy="217215"/>
                  </a:xfrm>
                  <a:custGeom>
                    <a:avLst/>
                    <a:gdLst/>
                    <a:ahLst/>
                    <a:cxn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29" name="Google Shape;1529;p18"/>
            <p:cNvGrpSpPr/>
            <p:nvPr/>
          </p:nvGrpSpPr>
          <p:grpSpPr>
            <a:xfrm>
              <a:off x="812189" y="664537"/>
              <a:ext cx="800559" cy="204209"/>
              <a:chOff x="747420" y="664537"/>
              <a:chExt cx="800559" cy="204209"/>
            </a:xfrm>
          </p:grpSpPr>
          <p:grpSp>
            <p:nvGrpSpPr>
              <p:cNvPr id="1530" name="Google Shape;1530;p18"/>
              <p:cNvGrpSpPr/>
              <p:nvPr/>
            </p:nvGrpSpPr>
            <p:grpSpPr>
              <a:xfrm>
                <a:off x="1339984" y="664537"/>
                <a:ext cx="207995" cy="204209"/>
                <a:chOff x="1541700" y="658850"/>
                <a:chExt cx="253838" cy="249218"/>
              </a:xfrm>
            </p:grpSpPr>
            <p:sp>
              <p:nvSpPr>
                <p:cNvPr id="1531" name="Google Shape;1531;p18"/>
                <p:cNvSpPr/>
                <p:nvPr/>
              </p:nvSpPr>
              <p:spPr>
                <a:xfrm>
                  <a:off x="1541700" y="658850"/>
                  <a:ext cx="253838" cy="249218"/>
                </a:xfrm>
                <a:custGeom>
                  <a:avLst/>
                  <a:gdLst/>
                  <a:ahLst/>
                  <a:cxn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1610522" y="731473"/>
                  <a:ext cx="118892" cy="100998"/>
                </a:xfrm>
                <a:custGeom>
                  <a:avLst/>
                  <a:gdLst/>
                  <a:ahLst/>
                  <a:cxn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3" name="Google Shape;1533;p18"/>
              <p:cNvSpPr/>
              <p:nvPr/>
            </p:nvSpPr>
            <p:spPr>
              <a:xfrm rot="-5400000">
                <a:off x="71510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sp>
            <p:nvSpPr>
              <p:cNvPr id="1534" name="Google Shape;1534;p18"/>
              <p:cNvSpPr/>
              <p:nvPr/>
            </p:nvSpPr>
            <p:spPr>
              <a:xfrm rot="5400000" flipH="1">
                <a:off x="1011380" y="702546"/>
                <a:ext cx="192827" cy="128187"/>
              </a:xfrm>
              <a:prstGeom prst="rect">
                <a:avLst/>
              </a:prstGeom>
            </p:spPr>
            <p:txBody>
              <a:bodyPr>
                <a:prstTxWarp prst="textPlain">
                  <a:avLst/>
                </a:prstTxWarp>
              </a:bodyPr>
              <a:lstStyle/>
              <a:p>
                <a:pPr lvl="0" algn="ctr"/>
                <a:r>
                  <a:rPr b="0" i="0">
                    <a:ln>
                      <a:noFill/>
                    </a:ln>
                    <a:solidFill>
                      <a:schemeClr val="lt2"/>
                    </a:solidFill>
                    <a:latin typeface="Gaegu;300"/>
                  </a:rPr>
                  <a:t>^</a:t>
                </a:r>
              </a:p>
            </p:txBody>
          </p:sp>
        </p:grpSp>
      </p:grpSp>
      <p:sp>
        <p:nvSpPr>
          <p:cNvPr id="1535" name="Google Shape;1535;p18"/>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36" name="Google Shape;1536;p18"/>
          <p:cNvSpPr/>
          <p:nvPr/>
        </p:nvSpPr>
        <p:spPr>
          <a:xfrm>
            <a:off x="600600" y="1014000"/>
            <a:ext cx="7942800" cy="3748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txBox="1">
            <a:spLocks noGrp="1"/>
          </p:cNvSpPr>
          <p:nvPr>
            <p:ph type="subTitle" idx="1"/>
          </p:nvPr>
        </p:nvSpPr>
        <p:spPr>
          <a:xfrm>
            <a:off x="1125697" y="3127800"/>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38" name="Google Shape;1538;p18"/>
          <p:cNvSpPr txBox="1">
            <a:spLocks noGrp="1"/>
          </p:cNvSpPr>
          <p:nvPr>
            <p:ph type="subTitle" idx="2"/>
          </p:nvPr>
        </p:nvSpPr>
        <p:spPr>
          <a:xfrm>
            <a:off x="1125700" y="362287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39" name="Google Shape;1539;p18"/>
          <p:cNvSpPr txBox="1">
            <a:spLocks noGrp="1"/>
          </p:cNvSpPr>
          <p:nvPr>
            <p:ph type="subTitle" idx="3"/>
          </p:nvPr>
        </p:nvSpPr>
        <p:spPr>
          <a:xfrm>
            <a:off x="3634647" y="3127800"/>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0" name="Google Shape;1540;p18"/>
          <p:cNvSpPr txBox="1">
            <a:spLocks noGrp="1"/>
          </p:cNvSpPr>
          <p:nvPr>
            <p:ph type="subTitle" idx="4"/>
          </p:nvPr>
        </p:nvSpPr>
        <p:spPr>
          <a:xfrm>
            <a:off x="3634650" y="362287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1" name="Google Shape;1541;p18"/>
          <p:cNvSpPr txBox="1">
            <a:spLocks noGrp="1"/>
          </p:cNvSpPr>
          <p:nvPr>
            <p:ph type="subTitle" idx="5"/>
          </p:nvPr>
        </p:nvSpPr>
        <p:spPr>
          <a:xfrm>
            <a:off x="6143597" y="3127800"/>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2" name="Google Shape;1542;p18"/>
          <p:cNvSpPr txBox="1">
            <a:spLocks noGrp="1"/>
          </p:cNvSpPr>
          <p:nvPr>
            <p:ph type="subTitle" idx="6"/>
          </p:nvPr>
        </p:nvSpPr>
        <p:spPr>
          <a:xfrm>
            <a:off x="6143600" y="362287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3" name="Google Shape;1543;p18"/>
          <p:cNvSpPr txBox="1">
            <a:spLocks noGrp="1"/>
          </p:cNvSpPr>
          <p:nvPr>
            <p:ph type="subTitle" idx="7"/>
          </p:nvPr>
        </p:nvSpPr>
        <p:spPr>
          <a:xfrm>
            <a:off x="1125697" y="1473436"/>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4" name="Google Shape;1544;p18"/>
          <p:cNvSpPr txBox="1">
            <a:spLocks noGrp="1"/>
          </p:cNvSpPr>
          <p:nvPr>
            <p:ph type="subTitle" idx="8"/>
          </p:nvPr>
        </p:nvSpPr>
        <p:spPr>
          <a:xfrm>
            <a:off x="1125700" y="1963328"/>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5" name="Google Shape;1545;p18"/>
          <p:cNvSpPr txBox="1">
            <a:spLocks noGrp="1"/>
          </p:cNvSpPr>
          <p:nvPr>
            <p:ph type="subTitle" idx="9"/>
          </p:nvPr>
        </p:nvSpPr>
        <p:spPr>
          <a:xfrm>
            <a:off x="3634647" y="147342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6" name="Google Shape;1546;p18"/>
          <p:cNvSpPr txBox="1">
            <a:spLocks noGrp="1"/>
          </p:cNvSpPr>
          <p:nvPr>
            <p:ph type="subTitle" idx="13"/>
          </p:nvPr>
        </p:nvSpPr>
        <p:spPr>
          <a:xfrm>
            <a:off x="3634650" y="197002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47" name="Google Shape;1547;p18"/>
          <p:cNvSpPr txBox="1">
            <a:spLocks noGrp="1"/>
          </p:cNvSpPr>
          <p:nvPr>
            <p:ph type="subTitle" idx="14"/>
          </p:nvPr>
        </p:nvSpPr>
        <p:spPr>
          <a:xfrm>
            <a:off x="6143597" y="1473425"/>
            <a:ext cx="18747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400"/>
              <a:buFont typeface="Gaegu"/>
              <a:buNone/>
              <a:defRPr sz="2600" b="1">
                <a:solidFill>
                  <a:schemeClr val="accent3"/>
                </a:solidFill>
                <a:latin typeface="Gaegu"/>
                <a:ea typeface="Gaegu"/>
                <a:cs typeface="Gaegu"/>
                <a:sym typeface="Gaegu"/>
              </a:defRPr>
            </a:lvl1pPr>
            <a:lvl2pPr lvl="1" algn="ctr" rtl="0">
              <a:lnSpc>
                <a:spcPct val="100000"/>
              </a:lnSpc>
              <a:spcBef>
                <a:spcPts val="0"/>
              </a:spcBef>
              <a:spcAft>
                <a:spcPts val="0"/>
              </a:spcAft>
              <a:buSzPts val="2400"/>
              <a:buFont typeface="Gaegu"/>
              <a:buNone/>
              <a:defRPr sz="2400" b="1">
                <a:latin typeface="Gaegu"/>
                <a:ea typeface="Gaegu"/>
                <a:cs typeface="Gaegu"/>
                <a:sym typeface="Gaegu"/>
              </a:defRPr>
            </a:lvl2pPr>
            <a:lvl3pPr lvl="2" algn="ctr" rtl="0">
              <a:lnSpc>
                <a:spcPct val="100000"/>
              </a:lnSpc>
              <a:spcBef>
                <a:spcPts val="0"/>
              </a:spcBef>
              <a:spcAft>
                <a:spcPts val="0"/>
              </a:spcAft>
              <a:buSzPts val="2400"/>
              <a:buFont typeface="Gaegu"/>
              <a:buNone/>
              <a:defRPr sz="2400" b="1">
                <a:latin typeface="Gaegu"/>
                <a:ea typeface="Gaegu"/>
                <a:cs typeface="Gaegu"/>
                <a:sym typeface="Gaegu"/>
              </a:defRPr>
            </a:lvl3pPr>
            <a:lvl4pPr lvl="3" algn="ctr" rtl="0">
              <a:lnSpc>
                <a:spcPct val="100000"/>
              </a:lnSpc>
              <a:spcBef>
                <a:spcPts val="0"/>
              </a:spcBef>
              <a:spcAft>
                <a:spcPts val="0"/>
              </a:spcAft>
              <a:buSzPts val="2400"/>
              <a:buFont typeface="Gaegu"/>
              <a:buNone/>
              <a:defRPr sz="2400" b="1">
                <a:latin typeface="Gaegu"/>
                <a:ea typeface="Gaegu"/>
                <a:cs typeface="Gaegu"/>
                <a:sym typeface="Gaegu"/>
              </a:defRPr>
            </a:lvl4pPr>
            <a:lvl5pPr lvl="4" algn="ctr" rtl="0">
              <a:lnSpc>
                <a:spcPct val="100000"/>
              </a:lnSpc>
              <a:spcBef>
                <a:spcPts val="0"/>
              </a:spcBef>
              <a:spcAft>
                <a:spcPts val="0"/>
              </a:spcAft>
              <a:buSzPts val="2400"/>
              <a:buFont typeface="Gaegu"/>
              <a:buNone/>
              <a:defRPr sz="2400" b="1">
                <a:latin typeface="Gaegu"/>
                <a:ea typeface="Gaegu"/>
                <a:cs typeface="Gaegu"/>
                <a:sym typeface="Gaegu"/>
              </a:defRPr>
            </a:lvl5pPr>
            <a:lvl6pPr lvl="5" algn="ctr" rtl="0">
              <a:lnSpc>
                <a:spcPct val="100000"/>
              </a:lnSpc>
              <a:spcBef>
                <a:spcPts val="0"/>
              </a:spcBef>
              <a:spcAft>
                <a:spcPts val="0"/>
              </a:spcAft>
              <a:buSzPts val="2400"/>
              <a:buFont typeface="Gaegu"/>
              <a:buNone/>
              <a:defRPr sz="2400" b="1">
                <a:latin typeface="Gaegu"/>
                <a:ea typeface="Gaegu"/>
                <a:cs typeface="Gaegu"/>
                <a:sym typeface="Gaegu"/>
              </a:defRPr>
            </a:lvl6pPr>
            <a:lvl7pPr lvl="6" algn="ctr" rtl="0">
              <a:lnSpc>
                <a:spcPct val="100000"/>
              </a:lnSpc>
              <a:spcBef>
                <a:spcPts val="0"/>
              </a:spcBef>
              <a:spcAft>
                <a:spcPts val="0"/>
              </a:spcAft>
              <a:buSzPts val="2400"/>
              <a:buFont typeface="Gaegu"/>
              <a:buNone/>
              <a:defRPr sz="2400" b="1">
                <a:latin typeface="Gaegu"/>
                <a:ea typeface="Gaegu"/>
                <a:cs typeface="Gaegu"/>
                <a:sym typeface="Gaegu"/>
              </a:defRPr>
            </a:lvl7pPr>
            <a:lvl8pPr lvl="7" algn="ctr" rtl="0">
              <a:lnSpc>
                <a:spcPct val="100000"/>
              </a:lnSpc>
              <a:spcBef>
                <a:spcPts val="0"/>
              </a:spcBef>
              <a:spcAft>
                <a:spcPts val="0"/>
              </a:spcAft>
              <a:buSzPts val="2400"/>
              <a:buFont typeface="Gaegu"/>
              <a:buNone/>
              <a:defRPr sz="2400" b="1">
                <a:latin typeface="Gaegu"/>
                <a:ea typeface="Gaegu"/>
                <a:cs typeface="Gaegu"/>
                <a:sym typeface="Gaegu"/>
              </a:defRPr>
            </a:lvl8pPr>
            <a:lvl9pPr lvl="8" algn="ctr" rtl="0">
              <a:lnSpc>
                <a:spcPct val="100000"/>
              </a:lnSpc>
              <a:spcBef>
                <a:spcPts val="0"/>
              </a:spcBef>
              <a:spcAft>
                <a:spcPts val="0"/>
              </a:spcAft>
              <a:buSzPts val="2400"/>
              <a:buFont typeface="Gaegu"/>
              <a:buNone/>
              <a:defRPr sz="2400" b="1">
                <a:latin typeface="Gaegu"/>
                <a:ea typeface="Gaegu"/>
                <a:cs typeface="Gaegu"/>
                <a:sym typeface="Gaegu"/>
              </a:defRPr>
            </a:lvl9pPr>
          </a:lstStyle>
          <a:p>
            <a:endParaRPr/>
          </a:p>
        </p:txBody>
      </p:sp>
      <p:sp>
        <p:nvSpPr>
          <p:cNvPr id="1548" name="Google Shape;1548;p18"/>
          <p:cNvSpPr txBox="1">
            <a:spLocks noGrp="1"/>
          </p:cNvSpPr>
          <p:nvPr>
            <p:ph type="subTitle" idx="15"/>
          </p:nvPr>
        </p:nvSpPr>
        <p:spPr>
          <a:xfrm>
            <a:off x="6143600" y="1970025"/>
            <a:ext cx="18747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3000"/>
              <a:buFont typeface="Gaegu"/>
              <a:buNone/>
              <a:defRPr sz="3000" b="1">
                <a:solidFill>
                  <a:schemeClr val="dk1"/>
                </a:solidFill>
                <a:latin typeface="Gaegu"/>
                <a:ea typeface="Gaegu"/>
                <a:cs typeface="Gaegu"/>
                <a:sym typeface="Gaeg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1pPr>
            <a:lvl2pPr marL="914400" lvl="1"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2pPr>
            <a:lvl3pPr marL="1371600" lvl="2"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3pPr>
            <a:lvl4pPr marL="1828800" lvl="3"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4pPr>
            <a:lvl5pPr marL="2286000" lvl="4"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5pPr>
            <a:lvl6pPr marL="2743200" lvl="5"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6pPr>
            <a:lvl7pPr marL="3200400" lvl="6"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7pPr>
            <a:lvl8pPr marL="3657600" lvl="7" indent="-330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8pPr>
            <a:lvl9pPr marL="4114800" lvl="8" indent="-330200">
              <a:lnSpc>
                <a:spcPct val="115000"/>
              </a:lnSpc>
              <a:spcBef>
                <a:spcPts val="1600"/>
              </a:spcBef>
              <a:spcAft>
                <a:spcPts val="1600"/>
              </a:spcAft>
              <a:buClr>
                <a:schemeClr val="dk2"/>
              </a:buClr>
              <a:buSzPts val="1600"/>
              <a:buFont typeface="Varela Round"/>
              <a:buChar char="■"/>
              <a:defRPr sz="1600">
                <a:solidFill>
                  <a:schemeClr val="dk2"/>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59" r:id="rId6"/>
    <p:sldLayoutId id="2147483662" r:id="rId7"/>
    <p:sldLayoutId id="2147483663" r:id="rId8"/>
    <p:sldLayoutId id="2147483664" r:id="rId9"/>
    <p:sldLayoutId id="2147483665"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699" name="Google Shape;2699;p34"/>
          <p:cNvSpPr/>
          <p:nvPr/>
        </p:nvSpPr>
        <p:spPr>
          <a:xfrm rot="3599982">
            <a:off x="6531639" y="-461262"/>
            <a:ext cx="7613" cy="10468"/>
          </a:xfrm>
          <a:custGeom>
            <a:avLst/>
            <a:gdLst/>
            <a:ahLst/>
            <a:cxnLst/>
            <a:rect l="l" t="t" r="r" b="b"/>
            <a:pathLst>
              <a:path w="160" h="220" extrusionOk="0">
                <a:moveTo>
                  <a:pt x="160" y="0"/>
                </a:moveTo>
                <a:lnTo>
                  <a:pt x="160" y="0"/>
                </a:lnTo>
                <a:cubicBezTo>
                  <a:pt x="0" y="219"/>
                  <a:pt x="120" y="160"/>
                  <a:pt x="140" y="219"/>
                </a:cubicBez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4"/>
          <p:cNvSpPr/>
          <p:nvPr/>
        </p:nvSpPr>
        <p:spPr>
          <a:xfrm rot="3599982">
            <a:off x="6759282" y="-286817"/>
            <a:ext cx="1951" cy="999"/>
          </a:xfrm>
          <a:custGeom>
            <a:avLst/>
            <a:gdLst/>
            <a:ahLst/>
            <a:cxnLst/>
            <a:rect l="l" t="t" r="r" b="b"/>
            <a:pathLst>
              <a:path w="41" h="21" extrusionOk="0">
                <a:moveTo>
                  <a:pt x="1" y="1"/>
                </a:moveTo>
                <a:cubicBezTo>
                  <a:pt x="1" y="1"/>
                  <a:pt x="1" y="21"/>
                  <a:pt x="1" y="21"/>
                </a:cubicBezTo>
                <a:cubicBezTo>
                  <a:pt x="41" y="1"/>
                  <a:pt x="4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4"/>
          <p:cNvSpPr/>
          <p:nvPr/>
        </p:nvSpPr>
        <p:spPr>
          <a:xfrm rot="3599982">
            <a:off x="6992440" y="-378235"/>
            <a:ext cx="3045" cy="4901"/>
          </a:xfrm>
          <a:custGeom>
            <a:avLst/>
            <a:gdLst/>
            <a:ahLst/>
            <a:cxnLst/>
            <a:rect l="l" t="t" r="r" b="b"/>
            <a:pathLst>
              <a:path w="64" h="103" extrusionOk="0">
                <a:moveTo>
                  <a:pt x="60" y="1"/>
                </a:moveTo>
                <a:cubicBezTo>
                  <a:pt x="56" y="1"/>
                  <a:pt x="35" y="45"/>
                  <a:pt x="1" y="103"/>
                </a:cubicBezTo>
                <a:cubicBezTo>
                  <a:pt x="20" y="83"/>
                  <a:pt x="20" y="83"/>
                  <a:pt x="40" y="83"/>
                </a:cubicBezTo>
                <a:cubicBezTo>
                  <a:pt x="57" y="24"/>
                  <a:pt x="63"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4"/>
          <p:cNvSpPr/>
          <p:nvPr/>
        </p:nvSpPr>
        <p:spPr>
          <a:xfrm rot="3599982">
            <a:off x="6845545" y="-416022"/>
            <a:ext cx="999" cy="1903"/>
          </a:xfrm>
          <a:custGeom>
            <a:avLst/>
            <a:gdLst/>
            <a:ahLst/>
            <a:cxnLst/>
            <a:rect l="l" t="t" r="r" b="b"/>
            <a:pathLst>
              <a:path w="21" h="40" extrusionOk="0">
                <a:moveTo>
                  <a:pt x="20" y="0"/>
                </a:moveTo>
                <a:lnTo>
                  <a:pt x="20" y="0"/>
                </a:lnTo>
                <a:cubicBezTo>
                  <a:pt x="20" y="20"/>
                  <a:pt x="0" y="40"/>
                  <a:pt x="0" y="40"/>
                </a:cubicBezTo>
                <a:cubicBezTo>
                  <a:pt x="20" y="20"/>
                  <a:pt x="20" y="2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4"/>
          <p:cNvSpPr/>
          <p:nvPr/>
        </p:nvSpPr>
        <p:spPr>
          <a:xfrm rot="3599982">
            <a:off x="6531676" y="-450822"/>
            <a:ext cx="999" cy="999"/>
          </a:xfrm>
          <a:custGeom>
            <a:avLst/>
            <a:gdLst/>
            <a:ahLst/>
            <a:cxnLst/>
            <a:rect l="l" t="t" r="r" b="b"/>
            <a:pathLst>
              <a:path w="21" h="21" extrusionOk="0">
                <a:moveTo>
                  <a:pt x="1" y="0"/>
                </a:moveTo>
                <a:lnTo>
                  <a:pt x="1" y="20"/>
                </a:lnTo>
                <a:lnTo>
                  <a:pt x="21" y="20"/>
                </a:lnTo>
                <a:cubicBezTo>
                  <a:pt x="21" y="0"/>
                  <a:pt x="2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4"/>
          <p:cNvSpPr/>
          <p:nvPr/>
        </p:nvSpPr>
        <p:spPr>
          <a:xfrm rot="3599982">
            <a:off x="6660619" y="-281384"/>
            <a:ext cx="8564" cy="5139"/>
          </a:xfrm>
          <a:custGeom>
            <a:avLst/>
            <a:gdLst/>
            <a:ahLst/>
            <a:cxnLst/>
            <a:rect l="l" t="t" r="r" b="b"/>
            <a:pathLst>
              <a:path w="180" h="108" extrusionOk="0">
                <a:moveTo>
                  <a:pt x="180" y="1"/>
                </a:moveTo>
                <a:lnTo>
                  <a:pt x="180" y="1"/>
                </a:lnTo>
                <a:cubicBezTo>
                  <a:pt x="100" y="60"/>
                  <a:pt x="40" y="80"/>
                  <a:pt x="1" y="100"/>
                </a:cubicBezTo>
                <a:cubicBezTo>
                  <a:pt x="5" y="105"/>
                  <a:pt x="12" y="107"/>
                  <a:pt x="20" y="107"/>
                </a:cubicBezTo>
                <a:cubicBezTo>
                  <a:pt x="49" y="107"/>
                  <a:pt x="103" y="78"/>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4"/>
          <p:cNvSpPr/>
          <p:nvPr/>
        </p:nvSpPr>
        <p:spPr>
          <a:xfrm rot="3599982">
            <a:off x="7112092" y="-234514"/>
            <a:ext cx="11419" cy="10468"/>
          </a:xfrm>
          <a:custGeom>
            <a:avLst/>
            <a:gdLst/>
            <a:ahLst/>
            <a:cxnLst/>
            <a:rect l="l" t="t" r="r" b="b"/>
            <a:pathLst>
              <a:path w="240" h="220" extrusionOk="0">
                <a:moveTo>
                  <a:pt x="239" y="0"/>
                </a:moveTo>
                <a:lnTo>
                  <a:pt x="159" y="60"/>
                </a:lnTo>
                <a:lnTo>
                  <a:pt x="0" y="219"/>
                </a:lnTo>
                <a:lnTo>
                  <a:pt x="0" y="219"/>
                </a:lnTo>
                <a:lnTo>
                  <a:pt x="2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4"/>
          <p:cNvSpPr/>
          <p:nvPr/>
        </p:nvSpPr>
        <p:spPr>
          <a:xfrm rot="3599982">
            <a:off x="6942150" y="-252139"/>
            <a:ext cx="8564" cy="8564"/>
          </a:xfrm>
          <a:custGeom>
            <a:avLst/>
            <a:gdLst/>
            <a:ahLst/>
            <a:cxnLst/>
            <a:rect l="l" t="t" r="r" b="b"/>
            <a:pathLst>
              <a:path w="180" h="180" extrusionOk="0">
                <a:moveTo>
                  <a:pt x="179" y="1"/>
                </a:moveTo>
                <a:lnTo>
                  <a:pt x="179" y="1"/>
                </a:lnTo>
                <a:cubicBezTo>
                  <a:pt x="100" y="61"/>
                  <a:pt x="60" y="61"/>
                  <a:pt x="0" y="61"/>
                </a:cubicBezTo>
                <a:lnTo>
                  <a:pt x="120" y="180"/>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4"/>
          <p:cNvSpPr/>
          <p:nvPr/>
        </p:nvSpPr>
        <p:spPr>
          <a:xfrm rot="3599982">
            <a:off x="6892432" y="-257988"/>
            <a:ext cx="12133" cy="17319"/>
          </a:xfrm>
          <a:custGeom>
            <a:avLst/>
            <a:gdLst/>
            <a:ahLst/>
            <a:cxnLst/>
            <a:rect l="l" t="t" r="r" b="b"/>
            <a:pathLst>
              <a:path w="255" h="364" extrusionOk="0">
                <a:moveTo>
                  <a:pt x="222" y="0"/>
                </a:moveTo>
                <a:cubicBezTo>
                  <a:pt x="210" y="0"/>
                  <a:pt x="177" y="25"/>
                  <a:pt x="111" y="91"/>
                </a:cubicBezTo>
                <a:cubicBezTo>
                  <a:pt x="125" y="133"/>
                  <a:pt x="1" y="363"/>
                  <a:pt x="23" y="363"/>
                </a:cubicBezTo>
                <a:cubicBezTo>
                  <a:pt x="33" y="363"/>
                  <a:pt x="68" y="323"/>
                  <a:pt x="150" y="211"/>
                </a:cubicBezTo>
                <a:cubicBezTo>
                  <a:pt x="150" y="168"/>
                  <a:pt x="254" y="0"/>
                  <a:pt x="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4"/>
          <p:cNvSpPr/>
          <p:nvPr/>
        </p:nvSpPr>
        <p:spPr>
          <a:xfrm rot="3599982">
            <a:off x="6412561" y="-475900"/>
            <a:ext cx="15178" cy="13275"/>
          </a:xfrm>
          <a:custGeom>
            <a:avLst/>
            <a:gdLst/>
            <a:ahLst/>
            <a:cxnLst/>
            <a:rect l="l" t="t" r="r" b="b"/>
            <a:pathLst>
              <a:path w="319" h="279" extrusionOk="0">
                <a:moveTo>
                  <a:pt x="160" y="0"/>
                </a:moveTo>
                <a:cubicBezTo>
                  <a:pt x="100" y="80"/>
                  <a:pt x="40" y="199"/>
                  <a:pt x="0" y="279"/>
                </a:cubicBezTo>
                <a:cubicBezTo>
                  <a:pt x="140" y="100"/>
                  <a:pt x="319" y="8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4"/>
          <p:cNvSpPr/>
          <p:nvPr/>
        </p:nvSpPr>
        <p:spPr>
          <a:xfrm rot="3599982">
            <a:off x="6476240" y="-484414"/>
            <a:ext cx="999" cy="999"/>
          </a:xfrm>
          <a:custGeom>
            <a:avLst/>
            <a:gdLst/>
            <a:ahLst/>
            <a:cxnLst/>
            <a:rect l="l" t="t" r="r" b="b"/>
            <a:pathLst>
              <a:path w="21" h="21" extrusionOk="0">
                <a:moveTo>
                  <a:pt x="1" y="1"/>
                </a:moveTo>
                <a:lnTo>
                  <a:pt x="1" y="21"/>
                </a:lnTo>
                <a:lnTo>
                  <a:pt x="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4"/>
          <p:cNvSpPr/>
          <p:nvPr/>
        </p:nvSpPr>
        <p:spPr>
          <a:xfrm rot="3599982">
            <a:off x="6416406" y="-490678"/>
            <a:ext cx="9516" cy="6661"/>
          </a:xfrm>
          <a:custGeom>
            <a:avLst/>
            <a:gdLst/>
            <a:ahLst/>
            <a:cxnLst/>
            <a:rect l="l" t="t" r="r" b="b"/>
            <a:pathLst>
              <a:path w="200" h="140" extrusionOk="0">
                <a:moveTo>
                  <a:pt x="200" y="0"/>
                </a:moveTo>
                <a:lnTo>
                  <a:pt x="200" y="0"/>
                </a:lnTo>
                <a:cubicBezTo>
                  <a:pt x="140" y="40"/>
                  <a:pt x="80" y="80"/>
                  <a:pt x="1" y="139"/>
                </a:cubicBezTo>
                <a:cubicBezTo>
                  <a:pt x="80" y="100"/>
                  <a:pt x="200" y="2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4"/>
          <p:cNvSpPr/>
          <p:nvPr/>
        </p:nvSpPr>
        <p:spPr>
          <a:xfrm rot="3599982">
            <a:off x="6449170" y="-499092"/>
            <a:ext cx="21791" cy="25598"/>
          </a:xfrm>
          <a:custGeom>
            <a:avLst/>
            <a:gdLst/>
            <a:ahLst/>
            <a:cxnLst/>
            <a:rect l="l" t="t" r="r" b="b"/>
            <a:pathLst>
              <a:path w="458" h="538" extrusionOk="0">
                <a:moveTo>
                  <a:pt x="438" y="1"/>
                </a:moveTo>
                <a:lnTo>
                  <a:pt x="60" y="478"/>
                </a:lnTo>
                <a:lnTo>
                  <a:pt x="80" y="419"/>
                </a:lnTo>
                <a:lnTo>
                  <a:pt x="0" y="538"/>
                </a:lnTo>
                <a:cubicBezTo>
                  <a:pt x="100" y="438"/>
                  <a:pt x="199" y="379"/>
                  <a:pt x="378" y="279"/>
                </a:cubicBezTo>
                <a:cubicBezTo>
                  <a:pt x="458" y="80"/>
                  <a:pt x="458" y="41"/>
                  <a:pt x="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4"/>
          <p:cNvSpPr/>
          <p:nvPr/>
        </p:nvSpPr>
        <p:spPr>
          <a:xfrm rot="3599982">
            <a:off x="6405738" y="-511171"/>
            <a:ext cx="31307" cy="33211"/>
          </a:xfrm>
          <a:custGeom>
            <a:avLst/>
            <a:gdLst/>
            <a:ahLst/>
            <a:cxnLst/>
            <a:rect l="l" t="t" r="r" b="b"/>
            <a:pathLst>
              <a:path w="658" h="698" extrusionOk="0">
                <a:moveTo>
                  <a:pt x="657" y="1"/>
                </a:moveTo>
                <a:lnTo>
                  <a:pt x="657" y="1"/>
                </a:lnTo>
                <a:cubicBezTo>
                  <a:pt x="578" y="81"/>
                  <a:pt x="478" y="200"/>
                  <a:pt x="319" y="439"/>
                </a:cubicBezTo>
                <a:cubicBezTo>
                  <a:pt x="357" y="401"/>
                  <a:pt x="375" y="387"/>
                  <a:pt x="381" y="387"/>
                </a:cubicBezTo>
                <a:cubicBezTo>
                  <a:pt x="394" y="387"/>
                  <a:pt x="353" y="451"/>
                  <a:pt x="339" y="478"/>
                </a:cubicBezTo>
                <a:cubicBezTo>
                  <a:pt x="339" y="478"/>
                  <a:pt x="319" y="459"/>
                  <a:pt x="319" y="439"/>
                </a:cubicBezTo>
                <a:cubicBezTo>
                  <a:pt x="302" y="300"/>
                  <a:pt x="405" y="86"/>
                  <a:pt x="287" y="86"/>
                </a:cubicBezTo>
                <a:cubicBezTo>
                  <a:pt x="270" y="86"/>
                  <a:pt x="248" y="90"/>
                  <a:pt x="220" y="100"/>
                </a:cubicBezTo>
                <a:cubicBezTo>
                  <a:pt x="1" y="379"/>
                  <a:pt x="140" y="359"/>
                  <a:pt x="60" y="558"/>
                </a:cubicBezTo>
                <a:cubicBezTo>
                  <a:pt x="153" y="419"/>
                  <a:pt x="187" y="374"/>
                  <a:pt x="195" y="374"/>
                </a:cubicBezTo>
                <a:cubicBezTo>
                  <a:pt x="210" y="374"/>
                  <a:pt x="147" y="512"/>
                  <a:pt x="192" y="512"/>
                </a:cubicBezTo>
                <a:cubicBezTo>
                  <a:pt x="209" y="512"/>
                  <a:pt x="241" y="493"/>
                  <a:pt x="299" y="439"/>
                </a:cubicBezTo>
                <a:lnTo>
                  <a:pt x="299" y="439"/>
                </a:lnTo>
                <a:cubicBezTo>
                  <a:pt x="259" y="538"/>
                  <a:pt x="200" y="618"/>
                  <a:pt x="140" y="697"/>
                </a:cubicBezTo>
                <a:cubicBezTo>
                  <a:pt x="220" y="618"/>
                  <a:pt x="299" y="558"/>
                  <a:pt x="359" y="498"/>
                </a:cubicBezTo>
                <a:lnTo>
                  <a:pt x="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4"/>
          <p:cNvSpPr/>
          <p:nvPr/>
        </p:nvSpPr>
        <p:spPr>
          <a:xfrm rot="3599982">
            <a:off x="6480543" y="-487433"/>
            <a:ext cx="4758" cy="15225"/>
          </a:xfrm>
          <a:custGeom>
            <a:avLst/>
            <a:gdLst/>
            <a:ahLst/>
            <a:cxnLst/>
            <a:rect l="l" t="t" r="r" b="b"/>
            <a:pathLst>
              <a:path w="100" h="320" extrusionOk="0">
                <a:moveTo>
                  <a:pt x="100" y="1"/>
                </a:moveTo>
                <a:lnTo>
                  <a:pt x="0" y="200"/>
                </a:lnTo>
                <a:lnTo>
                  <a:pt x="60" y="319"/>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4"/>
          <p:cNvSpPr/>
          <p:nvPr/>
        </p:nvSpPr>
        <p:spPr>
          <a:xfrm rot="3599982">
            <a:off x="6508541" y="-479224"/>
            <a:ext cx="5710" cy="8564"/>
          </a:xfrm>
          <a:custGeom>
            <a:avLst/>
            <a:gdLst/>
            <a:ahLst/>
            <a:cxnLst/>
            <a:rect l="l" t="t" r="r" b="b"/>
            <a:pathLst>
              <a:path w="120" h="180" extrusionOk="0">
                <a:moveTo>
                  <a:pt x="120" y="0"/>
                </a:moveTo>
                <a:lnTo>
                  <a:pt x="1" y="100"/>
                </a:lnTo>
                <a:lnTo>
                  <a:pt x="80" y="179"/>
                </a:lnTo>
                <a:lnTo>
                  <a:pt x="1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4"/>
          <p:cNvSpPr/>
          <p:nvPr/>
        </p:nvSpPr>
        <p:spPr>
          <a:xfrm rot="3599982">
            <a:off x="6817266" y="-440356"/>
            <a:ext cx="18033" cy="14274"/>
          </a:xfrm>
          <a:custGeom>
            <a:avLst/>
            <a:gdLst/>
            <a:ahLst/>
            <a:cxnLst/>
            <a:rect l="l" t="t" r="r" b="b"/>
            <a:pathLst>
              <a:path w="379" h="300" extrusionOk="0">
                <a:moveTo>
                  <a:pt x="379" y="1"/>
                </a:moveTo>
                <a:lnTo>
                  <a:pt x="379" y="1"/>
                </a:lnTo>
                <a:cubicBezTo>
                  <a:pt x="200" y="120"/>
                  <a:pt x="1" y="200"/>
                  <a:pt x="41" y="299"/>
                </a:cubicBezTo>
                <a:cubicBezTo>
                  <a:pt x="200" y="200"/>
                  <a:pt x="299" y="8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4"/>
          <p:cNvSpPr/>
          <p:nvPr/>
        </p:nvSpPr>
        <p:spPr>
          <a:xfrm rot="3599982">
            <a:off x="6841712" y="-437320"/>
            <a:ext cx="15225" cy="19888"/>
          </a:xfrm>
          <a:custGeom>
            <a:avLst/>
            <a:gdLst/>
            <a:ahLst/>
            <a:cxnLst/>
            <a:rect l="l" t="t" r="r" b="b"/>
            <a:pathLst>
              <a:path w="320" h="418" extrusionOk="0">
                <a:moveTo>
                  <a:pt x="319" y="0"/>
                </a:moveTo>
                <a:cubicBezTo>
                  <a:pt x="299" y="20"/>
                  <a:pt x="280" y="40"/>
                  <a:pt x="240" y="60"/>
                </a:cubicBezTo>
                <a:cubicBezTo>
                  <a:pt x="180" y="179"/>
                  <a:pt x="100" y="299"/>
                  <a:pt x="1" y="418"/>
                </a:cubicBezTo>
                <a:cubicBezTo>
                  <a:pt x="140" y="318"/>
                  <a:pt x="280" y="199"/>
                  <a:pt x="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4"/>
          <p:cNvSpPr/>
          <p:nvPr/>
        </p:nvSpPr>
        <p:spPr>
          <a:xfrm rot="3599982">
            <a:off x="6627397" y="-459563"/>
            <a:ext cx="1808" cy="2807"/>
          </a:xfrm>
          <a:custGeom>
            <a:avLst/>
            <a:gdLst/>
            <a:ahLst/>
            <a:cxnLst/>
            <a:rect l="l" t="t" r="r" b="b"/>
            <a:pathLst>
              <a:path w="38" h="59" extrusionOk="0">
                <a:moveTo>
                  <a:pt x="37" y="1"/>
                </a:moveTo>
                <a:cubicBezTo>
                  <a:pt x="8" y="44"/>
                  <a:pt x="0" y="59"/>
                  <a:pt x="2" y="59"/>
                </a:cubicBezTo>
                <a:cubicBezTo>
                  <a:pt x="5" y="59"/>
                  <a:pt x="37" y="14"/>
                  <a:pt x="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4"/>
          <p:cNvSpPr/>
          <p:nvPr/>
        </p:nvSpPr>
        <p:spPr>
          <a:xfrm rot="3599982">
            <a:off x="6603706" y="-486395"/>
            <a:ext cx="48" cy="3806"/>
          </a:xfrm>
          <a:custGeom>
            <a:avLst/>
            <a:gdLst/>
            <a:ahLst/>
            <a:cxnLst/>
            <a:rect l="l" t="t" r="r" b="b"/>
            <a:pathLst>
              <a:path w="1" h="80" extrusionOk="0">
                <a:moveTo>
                  <a:pt x="0" y="80"/>
                </a:moveTo>
                <a:cubicBezTo>
                  <a:pt x="0" y="40"/>
                  <a:pt x="0" y="20"/>
                  <a:pt x="0" y="0"/>
                </a:cubicBezTo>
                <a:cubicBezTo>
                  <a:pt x="0" y="20"/>
                  <a:pt x="0" y="60"/>
                  <a:pt x="0"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4"/>
          <p:cNvSpPr/>
          <p:nvPr/>
        </p:nvSpPr>
        <p:spPr>
          <a:xfrm rot="3599982">
            <a:off x="6621556" y="-462533"/>
            <a:ext cx="6709" cy="4806"/>
          </a:xfrm>
          <a:custGeom>
            <a:avLst/>
            <a:gdLst/>
            <a:ahLst/>
            <a:cxnLst/>
            <a:rect l="l" t="t" r="r" b="b"/>
            <a:pathLst>
              <a:path w="141" h="101" extrusionOk="0">
                <a:moveTo>
                  <a:pt x="140" y="1"/>
                </a:moveTo>
                <a:cubicBezTo>
                  <a:pt x="100" y="1"/>
                  <a:pt x="61" y="41"/>
                  <a:pt x="1" y="100"/>
                </a:cubicBezTo>
                <a:cubicBezTo>
                  <a:pt x="41" y="80"/>
                  <a:pt x="81" y="4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4"/>
          <p:cNvSpPr/>
          <p:nvPr/>
        </p:nvSpPr>
        <p:spPr>
          <a:xfrm rot="3599982">
            <a:off x="6616926" y="-461694"/>
            <a:ext cx="3806" cy="4710"/>
          </a:xfrm>
          <a:custGeom>
            <a:avLst/>
            <a:gdLst/>
            <a:ahLst/>
            <a:cxnLst/>
            <a:rect l="l" t="t" r="r" b="b"/>
            <a:pathLst>
              <a:path w="80" h="99" extrusionOk="0">
                <a:moveTo>
                  <a:pt x="80" y="0"/>
                </a:moveTo>
                <a:lnTo>
                  <a:pt x="80" y="0"/>
                </a:lnTo>
                <a:cubicBezTo>
                  <a:pt x="40" y="40"/>
                  <a:pt x="20" y="60"/>
                  <a:pt x="0" y="80"/>
                </a:cubicBezTo>
                <a:cubicBezTo>
                  <a:pt x="0" y="92"/>
                  <a:pt x="2" y="99"/>
                  <a:pt x="7" y="99"/>
                </a:cubicBezTo>
                <a:cubicBezTo>
                  <a:pt x="17" y="99"/>
                  <a:pt x="39" y="68"/>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4"/>
          <p:cNvSpPr/>
          <p:nvPr/>
        </p:nvSpPr>
        <p:spPr>
          <a:xfrm rot="3599982">
            <a:off x="6630608" y="-461917"/>
            <a:ext cx="6566" cy="8422"/>
          </a:xfrm>
          <a:custGeom>
            <a:avLst/>
            <a:gdLst/>
            <a:ahLst/>
            <a:cxnLst/>
            <a:rect l="l" t="t" r="r" b="b"/>
            <a:pathLst>
              <a:path w="138" h="177" extrusionOk="0">
                <a:moveTo>
                  <a:pt x="138" y="0"/>
                </a:moveTo>
                <a:lnTo>
                  <a:pt x="138" y="0"/>
                </a:lnTo>
                <a:cubicBezTo>
                  <a:pt x="79" y="78"/>
                  <a:pt x="40" y="118"/>
                  <a:pt x="0" y="177"/>
                </a:cubicBezTo>
                <a:cubicBezTo>
                  <a:pt x="20" y="157"/>
                  <a:pt x="20" y="157"/>
                  <a:pt x="20" y="157"/>
                </a:cubicBezTo>
                <a:cubicBezTo>
                  <a:pt x="40" y="118"/>
                  <a:pt x="79" y="78"/>
                  <a:pt x="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rot="3599982">
            <a:off x="6563926" y="-465023"/>
            <a:ext cx="999" cy="952"/>
          </a:xfrm>
          <a:custGeom>
            <a:avLst/>
            <a:gdLst/>
            <a:ahLst/>
            <a:cxnLst/>
            <a:rect l="l" t="t" r="r" b="b"/>
            <a:pathLst>
              <a:path w="21" h="20" extrusionOk="0">
                <a:moveTo>
                  <a:pt x="20" y="0"/>
                </a:moveTo>
                <a:lnTo>
                  <a:pt x="0" y="20"/>
                </a:lnTo>
                <a:cubicBezTo>
                  <a:pt x="20" y="0"/>
                  <a:pt x="20"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4"/>
          <p:cNvSpPr/>
          <p:nvPr/>
        </p:nvSpPr>
        <p:spPr>
          <a:xfrm rot="3599982">
            <a:off x="6566161" y="-471286"/>
            <a:ext cx="9516" cy="11419"/>
          </a:xfrm>
          <a:custGeom>
            <a:avLst/>
            <a:gdLst/>
            <a:ahLst/>
            <a:cxnLst/>
            <a:rect l="l" t="t" r="r" b="b"/>
            <a:pathLst>
              <a:path w="200" h="240" extrusionOk="0">
                <a:moveTo>
                  <a:pt x="200" y="0"/>
                </a:moveTo>
                <a:cubicBezTo>
                  <a:pt x="120" y="120"/>
                  <a:pt x="60" y="140"/>
                  <a:pt x="1" y="179"/>
                </a:cubicBezTo>
                <a:cubicBezTo>
                  <a:pt x="20" y="199"/>
                  <a:pt x="80" y="199"/>
                  <a:pt x="60" y="239"/>
                </a:cubicBezTo>
                <a:lnTo>
                  <a:pt x="2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4"/>
          <p:cNvSpPr/>
          <p:nvPr/>
        </p:nvSpPr>
        <p:spPr>
          <a:xfrm rot="3599982">
            <a:off x="6537576" y="-495988"/>
            <a:ext cx="13275" cy="15130"/>
          </a:xfrm>
          <a:custGeom>
            <a:avLst/>
            <a:gdLst/>
            <a:ahLst/>
            <a:cxnLst/>
            <a:rect l="l" t="t" r="r" b="b"/>
            <a:pathLst>
              <a:path w="279" h="318" extrusionOk="0">
                <a:moveTo>
                  <a:pt x="12" y="272"/>
                </a:moveTo>
                <a:cubicBezTo>
                  <a:pt x="0" y="277"/>
                  <a:pt x="0" y="291"/>
                  <a:pt x="0" y="291"/>
                </a:cubicBezTo>
                <a:cubicBezTo>
                  <a:pt x="4" y="285"/>
                  <a:pt x="8" y="279"/>
                  <a:pt x="12" y="272"/>
                </a:cubicBezTo>
                <a:close/>
                <a:moveTo>
                  <a:pt x="240" y="0"/>
                </a:moveTo>
                <a:cubicBezTo>
                  <a:pt x="161" y="0"/>
                  <a:pt x="93" y="140"/>
                  <a:pt x="12" y="272"/>
                </a:cubicBezTo>
                <a:lnTo>
                  <a:pt x="12" y="272"/>
                </a:lnTo>
                <a:cubicBezTo>
                  <a:pt x="14" y="271"/>
                  <a:pt x="17" y="271"/>
                  <a:pt x="20" y="271"/>
                </a:cubicBezTo>
                <a:cubicBezTo>
                  <a:pt x="39" y="303"/>
                  <a:pt x="57" y="317"/>
                  <a:pt x="76" y="317"/>
                </a:cubicBezTo>
                <a:cubicBezTo>
                  <a:pt x="138" y="317"/>
                  <a:pt x="203" y="165"/>
                  <a:pt x="279" y="12"/>
                </a:cubicBezTo>
                <a:cubicBezTo>
                  <a:pt x="266" y="4"/>
                  <a:pt x="252"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4"/>
          <p:cNvSpPr/>
          <p:nvPr/>
        </p:nvSpPr>
        <p:spPr>
          <a:xfrm rot="3599982">
            <a:off x="6525012" y="-496276"/>
            <a:ext cx="5710" cy="8374"/>
          </a:xfrm>
          <a:custGeom>
            <a:avLst/>
            <a:gdLst/>
            <a:ahLst/>
            <a:cxnLst/>
            <a:rect l="l" t="t" r="r" b="b"/>
            <a:pathLst>
              <a:path w="120" h="176" extrusionOk="0">
                <a:moveTo>
                  <a:pt x="120" y="1"/>
                </a:moveTo>
                <a:cubicBezTo>
                  <a:pt x="80" y="60"/>
                  <a:pt x="60" y="120"/>
                  <a:pt x="0" y="160"/>
                </a:cubicBezTo>
                <a:cubicBezTo>
                  <a:pt x="8" y="171"/>
                  <a:pt x="14" y="176"/>
                  <a:pt x="21" y="176"/>
                </a:cubicBezTo>
                <a:cubicBezTo>
                  <a:pt x="49" y="176"/>
                  <a:pt x="71" y="82"/>
                  <a:pt x="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rot="3599982">
            <a:off x="6645653" y="-464577"/>
            <a:ext cx="12276" cy="14940"/>
          </a:xfrm>
          <a:custGeom>
            <a:avLst/>
            <a:gdLst/>
            <a:ahLst/>
            <a:cxnLst/>
            <a:rect l="l" t="t" r="r" b="b"/>
            <a:pathLst>
              <a:path w="258" h="314" extrusionOk="0">
                <a:moveTo>
                  <a:pt x="203" y="0"/>
                </a:moveTo>
                <a:cubicBezTo>
                  <a:pt x="183" y="0"/>
                  <a:pt x="145" y="40"/>
                  <a:pt x="80" y="147"/>
                </a:cubicBezTo>
                <a:cubicBezTo>
                  <a:pt x="0" y="207"/>
                  <a:pt x="160" y="266"/>
                  <a:pt x="100" y="286"/>
                </a:cubicBezTo>
                <a:cubicBezTo>
                  <a:pt x="104" y="305"/>
                  <a:pt x="111" y="314"/>
                  <a:pt x="118" y="314"/>
                </a:cubicBezTo>
                <a:cubicBezTo>
                  <a:pt x="164" y="314"/>
                  <a:pt x="257"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rot="3599982">
            <a:off x="6548797" y="-505347"/>
            <a:ext cx="7660" cy="6661"/>
          </a:xfrm>
          <a:custGeom>
            <a:avLst/>
            <a:gdLst/>
            <a:ahLst/>
            <a:cxnLst/>
            <a:rect l="l" t="t" r="r" b="b"/>
            <a:pathLst>
              <a:path w="161" h="140" extrusionOk="0">
                <a:moveTo>
                  <a:pt x="140" y="0"/>
                </a:moveTo>
                <a:lnTo>
                  <a:pt x="1" y="120"/>
                </a:lnTo>
                <a:lnTo>
                  <a:pt x="160" y="140"/>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rot="3599982">
            <a:off x="6608248" y="-496841"/>
            <a:ext cx="13322" cy="16129"/>
          </a:xfrm>
          <a:custGeom>
            <a:avLst/>
            <a:gdLst/>
            <a:ahLst/>
            <a:cxnLst/>
            <a:rect l="l" t="t" r="r" b="b"/>
            <a:pathLst>
              <a:path w="280" h="339" extrusionOk="0">
                <a:moveTo>
                  <a:pt x="239" y="0"/>
                </a:moveTo>
                <a:lnTo>
                  <a:pt x="1" y="239"/>
                </a:lnTo>
                <a:cubicBezTo>
                  <a:pt x="20" y="259"/>
                  <a:pt x="20" y="298"/>
                  <a:pt x="1" y="338"/>
                </a:cubicBezTo>
                <a:cubicBezTo>
                  <a:pt x="120" y="179"/>
                  <a:pt x="279" y="2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rot="3599982">
            <a:off x="6594417" y="-496408"/>
            <a:ext cx="7613" cy="10468"/>
          </a:xfrm>
          <a:custGeom>
            <a:avLst/>
            <a:gdLst/>
            <a:ahLst/>
            <a:cxnLst/>
            <a:rect l="l" t="t" r="r" b="b"/>
            <a:pathLst>
              <a:path w="160" h="220" extrusionOk="0">
                <a:moveTo>
                  <a:pt x="160" y="0"/>
                </a:moveTo>
                <a:lnTo>
                  <a:pt x="160" y="0"/>
                </a:lnTo>
                <a:cubicBezTo>
                  <a:pt x="80" y="80"/>
                  <a:pt x="20" y="159"/>
                  <a:pt x="0" y="219"/>
                </a:cubicBezTo>
                <a:cubicBezTo>
                  <a:pt x="40" y="179"/>
                  <a:pt x="120" y="8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rot="3599982">
            <a:off x="6791859" y="-472335"/>
            <a:ext cx="11895" cy="15463"/>
          </a:xfrm>
          <a:custGeom>
            <a:avLst/>
            <a:gdLst/>
            <a:ahLst/>
            <a:cxnLst/>
            <a:rect l="l" t="t" r="r" b="b"/>
            <a:pathLst>
              <a:path w="250" h="325" extrusionOk="0">
                <a:moveTo>
                  <a:pt x="223" y="1"/>
                </a:moveTo>
                <a:cubicBezTo>
                  <a:pt x="189" y="1"/>
                  <a:pt x="134" y="56"/>
                  <a:pt x="91" y="143"/>
                </a:cubicBezTo>
                <a:cubicBezTo>
                  <a:pt x="54" y="217"/>
                  <a:pt x="0" y="325"/>
                  <a:pt x="39" y="325"/>
                </a:cubicBezTo>
                <a:cubicBezTo>
                  <a:pt x="43" y="325"/>
                  <a:pt x="46" y="324"/>
                  <a:pt x="51" y="322"/>
                </a:cubicBezTo>
                <a:lnTo>
                  <a:pt x="250" y="24"/>
                </a:lnTo>
                <a:cubicBezTo>
                  <a:pt x="245" y="8"/>
                  <a:pt x="235"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rot="3599982">
            <a:off x="6659190" y="-247824"/>
            <a:ext cx="6661" cy="8564"/>
          </a:xfrm>
          <a:custGeom>
            <a:avLst/>
            <a:gdLst/>
            <a:ahLst/>
            <a:cxnLst/>
            <a:rect l="l" t="t" r="r" b="b"/>
            <a:pathLst>
              <a:path w="140" h="180" extrusionOk="0">
                <a:moveTo>
                  <a:pt x="140" y="1"/>
                </a:moveTo>
                <a:cubicBezTo>
                  <a:pt x="0" y="160"/>
                  <a:pt x="100" y="140"/>
                  <a:pt x="140" y="180"/>
                </a:cubicBezTo>
                <a:lnTo>
                  <a:pt x="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rot="3599982">
            <a:off x="6855669" y="-51682"/>
            <a:ext cx="1903" cy="999"/>
          </a:xfrm>
          <a:custGeom>
            <a:avLst/>
            <a:gdLst/>
            <a:ahLst/>
            <a:cxnLst/>
            <a:rect l="l" t="t" r="r" b="b"/>
            <a:pathLst>
              <a:path w="40" h="21" extrusionOk="0">
                <a:moveTo>
                  <a:pt x="0" y="0"/>
                </a:moveTo>
                <a:cubicBezTo>
                  <a:pt x="0" y="0"/>
                  <a:pt x="0" y="20"/>
                  <a:pt x="0" y="20"/>
                </a:cubicBezTo>
                <a:cubicBezTo>
                  <a:pt x="40" y="0"/>
                  <a:pt x="2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rot="3599982">
            <a:off x="7043861" y="-151778"/>
            <a:ext cx="2094" cy="3664"/>
          </a:xfrm>
          <a:custGeom>
            <a:avLst/>
            <a:gdLst/>
            <a:ahLst/>
            <a:cxnLst/>
            <a:rect l="l" t="t" r="r" b="b"/>
            <a:pathLst>
              <a:path w="44" h="77" extrusionOk="0">
                <a:moveTo>
                  <a:pt x="41" y="1"/>
                </a:moveTo>
                <a:cubicBezTo>
                  <a:pt x="38" y="1"/>
                  <a:pt x="22" y="33"/>
                  <a:pt x="0" y="76"/>
                </a:cubicBezTo>
                <a:lnTo>
                  <a:pt x="20" y="76"/>
                </a:lnTo>
                <a:cubicBezTo>
                  <a:pt x="38" y="22"/>
                  <a:pt x="44" y="1"/>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rot="3599982">
            <a:off x="6921084" y="-191582"/>
            <a:ext cx="1951" cy="1903"/>
          </a:xfrm>
          <a:custGeom>
            <a:avLst/>
            <a:gdLst/>
            <a:ahLst/>
            <a:cxnLst/>
            <a:rect l="l" t="t" r="r" b="b"/>
            <a:pathLst>
              <a:path w="41" h="40" extrusionOk="0">
                <a:moveTo>
                  <a:pt x="41" y="0"/>
                </a:moveTo>
                <a:cubicBezTo>
                  <a:pt x="21" y="0"/>
                  <a:pt x="1" y="20"/>
                  <a:pt x="1" y="40"/>
                </a:cubicBezTo>
                <a:cubicBezTo>
                  <a:pt x="21" y="20"/>
                  <a:pt x="2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rot="3599982">
            <a:off x="6659638" y="-239048"/>
            <a:ext cx="48" cy="1951"/>
          </a:xfrm>
          <a:custGeom>
            <a:avLst/>
            <a:gdLst/>
            <a:ahLst/>
            <a:cxnLst/>
            <a:rect l="l" t="t" r="r" b="b"/>
            <a:pathLst>
              <a:path w="1" h="41" extrusionOk="0">
                <a:moveTo>
                  <a:pt x="1" y="41"/>
                </a:moveTo>
                <a:lnTo>
                  <a:pt x="1" y="21"/>
                </a:lnTo>
                <a:cubicBezTo>
                  <a:pt x="1" y="2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rot="3599982">
            <a:off x="6771533" y="-45936"/>
            <a:ext cx="6661" cy="4139"/>
          </a:xfrm>
          <a:custGeom>
            <a:avLst/>
            <a:gdLst/>
            <a:ahLst/>
            <a:cxnLst/>
            <a:rect l="l" t="t" r="r" b="b"/>
            <a:pathLst>
              <a:path w="140" h="87" extrusionOk="0">
                <a:moveTo>
                  <a:pt x="139" y="0"/>
                </a:moveTo>
                <a:lnTo>
                  <a:pt x="139" y="0"/>
                </a:lnTo>
                <a:cubicBezTo>
                  <a:pt x="80" y="40"/>
                  <a:pt x="40" y="60"/>
                  <a:pt x="0" y="80"/>
                </a:cubicBezTo>
                <a:cubicBezTo>
                  <a:pt x="5" y="84"/>
                  <a:pt x="11" y="87"/>
                  <a:pt x="18" y="87"/>
                </a:cubicBezTo>
                <a:cubicBezTo>
                  <a:pt x="41" y="87"/>
                  <a:pt x="79" y="61"/>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rot="3599982">
            <a:off x="7153366" y="-3454"/>
            <a:ext cx="10420" cy="9516"/>
          </a:xfrm>
          <a:custGeom>
            <a:avLst/>
            <a:gdLst/>
            <a:ahLst/>
            <a:cxnLst/>
            <a:rect l="l" t="t" r="r" b="b"/>
            <a:pathLst>
              <a:path w="219" h="200" extrusionOk="0">
                <a:moveTo>
                  <a:pt x="219" y="0"/>
                </a:moveTo>
                <a:lnTo>
                  <a:pt x="139" y="40"/>
                </a:lnTo>
                <a:lnTo>
                  <a:pt x="0" y="199"/>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rot="3599982">
            <a:off x="7008983" y="-18351"/>
            <a:ext cx="7613" cy="7613"/>
          </a:xfrm>
          <a:custGeom>
            <a:avLst/>
            <a:gdLst/>
            <a:ahLst/>
            <a:cxnLst/>
            <a:rect l="l" t="t" r="r" b="b"/>
            <a:pathLst>
              <a:path w="160" h="160" extrusionOk="0">
                <a:moveTo>
                  <a:pt x="160" y="0"/>
                </a:moveTo>
                <a:lnTo>
                  <a:pt x="160" y="0"/>
                </a:lnTo>
                <a:cubicBezTo>
                  <a:pt x="124" y="36"/>
                  <a:pt x="95" y="43"/>
                  <a:pt x="65" y="43"/>
                </a:cubicBezTo>
                <a:cubicBezTo>
                  <a:pt x="45" y="43"/>
                  <a:pt x="24" y="40"/>
                  <a:pt x="0" y="40"/>
                </a:cubicBezTo>
                <a:lnTo>
                  <a:pt x="120" y="160"/>
                </a:lnTo>
                <a:lnTo>
                  <a:pt x="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rot="3599982">
            <a:off x="6967478" y="-22530"/>
            <a:ext cx="10610" cy="15083"/>
          </a:xfrm>
          <a:custGeom>
            <a:avLst/>
            <a:gdLst/>
            <a:ahLst/>
            <a:cxnLst/>
            <a:rect l="l" t="t" r="r" b="b"/>
            <a:pathLst>
              <a:path w="223" h="317" extrusionOk="0">
                <a:moveTo>
                  <a:pt x="183" y="1"/>
                </a:moveTo>
                <a:cubicBezTo>
                  <a:pt x="169" y="1"/>
                  <a:pt x="139" y="20"/>
                  <a:pt x="82" y="72"/>
                </a:cubicBezTo>
                <a:cubicBezTo>
                  <a:pt x="97" y="114"/>
                  <a:pt x="0" y="317"/>
                  <a:pt x="29" y="317"/>
                </a:cubicBezTo>
                <a:cubicBezTo>
                  <a:pt x="40" y="317"/>
                  <a:pt x="73" y="283"/>
                  <a:pt x="142" y="191"/>
                </a:cubicBezTo>
                <a:cubicBezTo>
                  <a:pt x="127" y="161"/>
                  <a:pt x="222"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rot="3599982">
            <a:off x="6556359" y="-270066"/>
            <a:ext cx="1903" cy="2902"/>
          </a:xfrm>
          <a:custGeom>
            <a:avLst/>
            <a:gdLst/>
            <a:ahLst/>
            <a:cxnLst/>
            <a:rect l="l" t="t" r="r" b="b"/>
            <a:pathLst>
              <a:path w="40" h="61" extrusionOk="0">
                <a:moveTo>
                  <a:pt x="0" y="60"/>
                </a:moveTo>
                <a:cubicBezTo>
                  <a:pt x="20" y="41"/>
                  <a:pt x="40" y="21"/>
                  <a:pt x="40" y="1"/>
                </a:cubicBezTo>
                <a:cubicBezTo>
                  <a:pt x="40" y="21"/>
                  <a:pt x="20" y="41"/>
                  <a:pt x="0" y="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rot="3599982">
            <a:off x="6559704" y="-269792"/>
            <a:ext cx="15225" cy="10468"/>
          </a:xfrm>
          <a:custGeom>
            <a:avLst/>
            <a:gdLst/>
            <a:ahLst/>
            <a:cxnLst/>
            <a:rect l="l" t="t" r="r" b="b"/>
            <a:pathLst>
              <a:path w="320" h="220" extrusionOk="0">
                <a:moveTo>
                  <a:pt x="160" y="1"/>
                </a:moveTo>
                <a:lnTo>
                  <a:pt x="160" y="1"/>
                </a:lnTo>
                <a:cubicBezTo>
                  <a:pt x="100" y="61"/>
                  <a:pt x="61" y="140"/>
                  <a:pt x="1" y="220"/>
                </a:cubicBezTo>
                <a:cubicBezTo>
                  <a:pt x="140" y="81"/>
                  <a:pt x="319" y="8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txBox="1">
            <a:spLocks noGrp="1"/>
          </p:cNvSpPr>
          <p:nvPr>
            <p:ph type="subTitle" idx="1"/>
          </p:nvPr>
        </p:nvSpPr>
        <p:spPr>
          <a:xfrm>
            <a:off x="2050919" y="3476800"/>
            <a:ext cx="4583700" cy="541500"/>
          </a:xfrm>
          <a:prstGeom prst="rect">
            <a:avLst/>
          </a:prstGeom>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id-ID" dirty="0">
                <a:solidFill>
                  <a:schemeClr val="accent3">
                    <a:lumMod val="75000"/>
                  </a:schemeClr>
                </a:solidFill>
                <a:latin typeface="Gaegu" panose="020B0604020202020204" charset="0"/>
                <a:ea typeface="Gaegu" panose="020B0604020202020204" charset="0"/>
              </a:rPr>
              <a:t>Kelompok 10</a:t>
            </a:r>
            <a:endParaRPr dirty="0">
              <a:solidFill>
                <a:schemeClr val="accent3">
                  <a:lumMod val="75000"/>
                </a:schemeClr>
              </a:solidFill>
              <a:latin typeface="Gaegu" panose="020B0604020202020204" charset="0"/>
              <a:ea typeface="Gaegu" panose="020B0604020202020204" charset="0"/>
            </a:endParaRPr>
          </a:p>
        </p:txBody>
      </p:sp>
      <p:sp>
        <p:nvSpPr>
          <p:cNvPr id="2743" name="Google Shape;2743;p34"/>
          <p:cNvSpPr txBox="1">
            <a:spLocks noGrp="1"/>
          </p:cNvSpPr>
          <p:nvPr>
            <p:ph type="ctrTitle"/>
          </p:nvPr>
        </p:nvSpPr>
        <p:spPr>
          <a:xfrm>
            <a:off x="1649100" y="1253838"/>
            <a:ext cx="5845800" cy="169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dirty="0">
                <a:latin typeface="Gaegu" panose="020B0604020202020204" charset="0"/>
                <a:ea typeface="Gaegu" panose="020B0604020202020204" charset="0"/>
              </a:rPr>
              <a:t>One Day </a:t>
            </a:r>
            <a:r>
              <a:rPr lang="id-ID" dirty="0" err="1">
                <a:latin typeface="Gaegu" panose="020B0604020202020204" charset="0"/>
                <a:ea typeface="Gaegu" panose="020B0604020202020204" charset="0"/>
              </a:rPr>
              <a:t>Become</a:t>
            </a:r>
            <a:r>
              <a:rPr lang="id-ID" dirty="0">
                <a:latin typeface="Gaegu" panose="020B0604020202020204" charset="0"/>
                <a:ea typeface="Gaegu" panose="020B0604020202020204" charset="0"/>
              </a:rPr>
              <a:t> A </a:t>
            </a:r>
            <a:r>
              <a:rPr lang="id-ID" dirty="0" err="1">
                <a:latin typeface="Gaegu" panose="020B0604020202020204" charset="0"/>
                <a:ea typeface="Gaegu" panose="020B0604020202020204" charset="0"/>
              </a:rPr>
              <a:t>Tourist</a:t>
            </a:r>
            <a:endParaRPr b="1" dirty="0">
              <a:latin typeface="Gaegu" panose="020B0604020202020204" charset="0"/>
              <a:ea typeface="Gaegu" panose="020B0604020202020204" charset="0"/>
              <a:sym typeface="Gaegu"/>
            </a:endParaRPr>
          </a:p>
        </p:txBody>
      </p:sp>
      <p:sp>
        <p:nvSpPr>
          <p:cNvPr id="2744" name="Google Shape;2744;p34"/>
          <p:cNvSpPr/>
          <p:nvPr/>
        </p:nvSpPr>
        <p:spPr>
          <a:xfrm>
            <a:off x="6591800" y="3476800"/>
            <a:ext cx="645600" cy="5415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34"/>
          <p:cNvGrpSpPr/>
          <p:nvPr/>
        </p:nvGrpSpPr>
        <p:grpSpPr>
          <a:xfrm>
            <a:off x="6773659" y="3561555"/>
            <a:ext cx="296817" cy="371986"/>
            <a:chOff x="1677825" y="3820225"/>
            <a:chExt cx="345900" cy="433500"/>
          </a:xfrm>
        </p:grpSpPr>
        <p:sp>
          <p:nvSpPr>
            <p:cNvPr id="2746" name="Google Shape;2746;p34"/>
            <p:cNvSpPr/>
            <p:nvPr/>
          </p:nvSpPr>
          <p:spPr>
            <a:xfrm>
              <a:off x="1677825" y="3820225"/>
              <a:ext cx="345900" cy="433500"/>
            </a:xfrm>
            <a:custGeom>
              <a:avLst/>
              <a:gdLst/>
              <a:ahLst/>
              <a:cxn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1763950" y="3857550"/>
              <a:ext cx="206875" cy="190725"/>
            </a:xfrm>
            <a:custGeom>
              <a:avLst/>
              <a:gdLst/>
              <a:ahLst/>
              <a:cxn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34"/>
          <p:cNvSpPr/>
          <p:nvPr/>
        </p:nvSpPr>
        <p:spPr>
          <a:xfrm>
            <a:off x="1165600" y="1313725"/>
            <a:ext cx="483494" cy="441537"/>
          </a:xfrm>
          <a:custGeom>
            <a:avLst/>
            <a:gdLst/>
            <a:ahLst/>
            <a:cxn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7433629" y="2673825"/>
            <a:ext cx="296813" cy="271066"/>
          </a:xfrm>
          <a:custGeom>
            <a:avLst/>
            <a:gdLst/>
            <a:ahLst/>
            <a:cxn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45E76220-35BC-468A-A76D-C81E1E7ABC09}"/>
              </a:ext>
            </a:extLst>
          </p:cNvPr>
          <p:cNvPicPr>
            <a:picLocks noChangeAspect="1"/>
          </p:cNvPicPr>
          <p:nvPr/>
        </p:nvPicPr>
        <p:blipFill rotWithShape="1">
          <a:blip r:embed="rId3"/>
          <a:srcRect l="1047" t="17361" r="1627" b="7576"/>
          <a:stretch/>
        </p:blipFill>
        <p:spPr>
          <a:xfrm>
            <a:off x="122274" y="317647"/>
            <a:ext cx="8899452" cy="4508205"/>
          </a:xfrm>
          <a:prstGeom prst="rect">
            <a:avLst/>
          </a:prstGeom>
        </p:spPr>
      </p:pic>
    </p:spTree>
    <p:extLst>
      <p:ext uri="{BB962C8B-B14F-4D97-AF65-F5344CB8AC3E}">
        <p14:creationId xmlns:p14="http://schemas.microsoft.com/office/powerpoint/2010/main" val="110155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F31CCA49-7328-4964-91AF-49C4458AAC5D}"/>
              </a:ext>
            </a:extLst>
          </p:cNvPr>
          <p:cNvPicPr>
            <a:picLocks noChangeAspect="1"/>
          </p:cNvPicPr>
          <p:nvPr/>
        </p:nvPicPr>
        <p:blipFill rotWithShape="1">
          <a:blip r:embed="rId3"/>
          <a:srcRect l="929" t="17359" r="1745" b="8610"/>
          <a:stretch/>
        </p:blipFill>
        <p:spPr>
          <a:xfrm>
            <a:off x="122274" y="392075"/>
            <a:ext cx="8899452" cy="4359349"/>
          </a:xfrm>
          <a:prstGeom prst="rect">
            <a:avLst/>
          </a:prstGeom>
        </p:spPr>
      </p:pic>
    </p:spTree>
    <p:extLst>
      <p:ext uri="{BB962C8B-B14F-4D97-AF65-F5344CB8AC3E}">
        <p14:creationId xmlns:p14="http://schemas.microsoft.com/office/powerpoint/2010/main" val="325502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F3B35FB5-8895-42F4-910B-C7A70A67C78D}"/>
              </a:ext>
            </a:extLst>
          </p:cNvPr>
          <p:cNvPicPr>
            <a:picLocks noChangeAspect="1"/>
          </p:cNvPicPr>
          <p:nvPr/>
        </p:nvPicPr>
        <p:blipFill rotWithShape="1">
          <a:blip r:embed="rId3"/>
          <a:srcRect l="1280" t="17361" r="2907" b="7369"/>
          <a:stretch/>
        </p:blipFill>
        <p:spPr>
          <a:xfrm>
            <a:off x="191386" y="499731"/>
            <a:ext cx="8761228" cy="4327452"/>
          </a:xfrm>
          <a:prstGeom prst="rect">
            <a:avLst/>
          </a:prstGeom>
        </p:spPr>
      </p:pic>
    </p:spTree>
    <p:extLst>
      <p:ext uri="{BB962C8B-B14F-4D97-AF65-F5344CB8AC3E}">
        <p14:creationId xmlns:p14="http://schemas.microsoft.com/office/powerpoint/2010/main" val="306340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CD607FF3-A80F-4FFC-BDDC-17722232D687}"/>
              </a:ext>
            </a:extLst>
          </p:cNvPr>
          <p:cNvPicPr>
            <a:picLocks noChangeAspect="1"/>
          </p:cNvPicPr>
          <p:nvPr/>
        </p:nvPicPr>
        <p:blipFill rotWithShape="1">
          <a:blip r:embed="rId3"/>
          <a:srcRect l="930" t="17361" r="2907" b="8197"/>
          <a:stretch/>
        </p:blipFill>
        <p:spPr>
          <a:xfrm>
            <a:off x="175437" y="349545"/>
            <a:ext cx="8793126" cy="4444409"/>
          </a:xfrm>
          <a:prstGeom prst="rect">
            <a:avLst/>
          </a:prstGeom>
        </p:spPr>
      </p:pic>
    </p:spTree>
    <p:extLst>
      <p:ext uri="{BB962C8B-B14F-4D97-AF65-F5344CB8AC3E}">
        <p14:creationId xmlns:p14="http://schemas.microsoft.com/office/powerpoint/2010/main" val="283991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3ABB5693-D4A0-461F-BA28-3706F7DC6A3C}"/>
              </a:ext>
            </a:extLst>
          </p:cNvPr>
          <p:cNvPicPr>
            <a:picLocks noChangeAspect="1"/>
          </p:cNvPicPr>
          <p:nvPr/>
        </p:nvPicPr>
        <p:blipFill rotWithShape="1">
          <a:blip r:embed="rId3"/>
          <a:srcRect l="930" t="17361" r="2674" b="8403"/>
          <a:stretch/>
        </p:blipFill>
        <p:spPr>
          <a:xfrm>
            <a:off x="164804" y="307015"/>
            <a:ext cx="8814391" cy="4529469"/>
          </a:xfrm>
          <a:prstGeom prst="rect">
            <a:avLst/>
          </a:prstGeom>
        </p:spPr>
      </p:pic>
    </p:spTree>
    <p:extLst>
      <p:ext uri="{BB962C8B-B14F-4D97-AF65-F5344CB8AC3E}">
        <p14:creationId xmlns:p14="http://schemas.microsoft.com/office/powerpoint/2010/main" val="3008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57288128-E298-438A-8F3C-19B51079CD6A}"/>
              </a:ext>
            </a:extLst>
          </p:cNvPr>
          <p:cNvPicPr>
            <a:picLocks noChangeAspect="1"/>
          </p:cNvPicPr>
          <p:nvPr/>
        </p:nvPicPr>
        <p:blipFill rotWithShape="1">
          <a:blip r:embed="rId3"/>
          <a:srcRect l="814" t="17361" r="2327" b="9023"/>
          <a:stretch/>
        </p:blipFill>
        <p:spPr>
          <a:xfrm>
            <a:off x="143539" y="354861"/>
            <a:ext cx="8856921" cy="4433777"/>
          </a:xfrm>
          <a:prstGeom prst="rect">
            <a:avLst/>
          </a:prstGeom>
        </p:spPr>
      </p:pic>
    </p:spTree>
    <p:extLst>
      <p:ext uri="{BB962C8B-B14F-4D97-AF65-F5344CB8AC3E}">
        <p14:creationId xmlns:p14="http://schemas.microsoft.com/office/powerpoint/2010/main" val="285455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ambar 2">
            <a:extLst>
              <a:ext uri="{FF2B5EF4-FFF2-40B4-BE49-F238E27FC236}">
                <a16:creationId xmlns:a16="http://schemas.microsoft.com/office/drawing/2014/main" id="{DF9FA519-A74A-4F1A-963E-B8C5F7019CF4}"/>
              </a:ext>
            </a:extLst>
          </p:cNvPr>
          <p:cNvPicPr>
            <a:picLocks noChangeAspect="1"/>
          </p:cNvPicPr>
          <p:nvPr/>
        </p:nvPicPr>
        <p:blipFill rotWithShape="1">
          <a:blip r:embed="rId3"/>
          <a:srcRect l="814" t="17361" r="2093" b="7576"/>
          <a:stretch/>
        </p:blipFill>
        <p:spPr>
          <a:xfrm>
            <a:off x="132907" y="467833"/>
            <a:ext cx="8878186" cy="4359348"/>
          </a:xfrm>
          <a:prstGeom prst="rect">
            <a:avLst/>
          </a:prstGeom>
        </p:spPr>
      </p:pic>
    </p:spTree>
    <p:extLst>
      <p:ext uri="{BB962C8B-B14F-4D97-AF65-F5344CB8AC3E}">
        <p14:creationId xmlns:p14="http://schemas.microsoft.com/office/powerpoint/2010/main" val="110853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ambar 2">
            <a:extLst>
              <a:ext uri="{FF2B5EF4-FFF2-40B4-BE49-F238E27FC236}">
                <a16:creationId xmlns:a16="http://schemas.microsoft.com/office/drawing/2014/main" id="{B1C9B962-90A9-4FE7-B85A-2249001832B2}"/>
              </a:ext>
            </a:extLst>
          </p:cNvPr>
          <p:cNvPicPr>
            <a:picLocks noChangeAspect="1"/>
          </p:cNvPicPr>
          <p:nvPr/>
        </p:nvPicPr>
        <p:blipFill rotWithShape="1">
          <a:blip r:embed="rId3"/>
          <a:srcRect l="929" t="21704" r="1745" b="9437"/>
          <a:stretch/>
        </p:blipFill>
        <p:spPr>
          <a:xfrm>
            <a:off x="122274" y="464288"/>
            <a:ext cx="8899452" cy="4455041"/>
          </a:xfrm>
          <a:prstGeom prst="rect">
            <a:avLst/>
          </a:prstGeom>
        </p:spPr>
      </p:pic>
    </p:spTree>
    <p:extLst>
      <p:ext uri="{BB962C8B-B14F-4D97-AF65-F5344CB8AC3E}">
        <p14:creationId xmlns:p14="http://schemas.microsoft.com/office/powerpoint/2010/main" val="3841020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9"/>
          <p:cNvSpPr txBox="1">
            <a:spLocks noGrp="1"/>
          </p:cNvSpPr>
          <p:nvPr>
            <p:ph type="title"/>
          </p:nvPr>
        </p:nvSpPr>
        <p:spPr>
          <a:xfrm>
            <a:off x="1426719" y="1734190"/>
            <a:ext cx="6185491" cy="2180450"/>
          </a:xfrm>
          <a:prstGeom prst="rect">
            <a:avLst/>
          </a:prstGeom>
        </p:spPr>
        <p:txBody>
          <a:bodyPr spcFirstLastPara="1" wrap="square" lIns="0" tIns="0" rIns="0" bIns="0" anchor="ctr" anchorCtr="0">
            <a:noAutofit/>
          </a:bodyPr>
          <a:lstStyle/>
          <a:p>
            <a:pPr lvl="0"/>
            <a:r>
              <a:rPr lang="id-ID" sz="3600" b="0" dirty="0"/>
              <a:t>Mengapa</a:t>
            </a:r>
            <a:br>
              <a:rPr lang="id-ID" sz="3600" b="0" dirty="0"/>
            </a:br>
            <a:r>
              <a:rPr lang="id-ID" sz="3600" dirty="0"/>
              <a:t>One Day </a:t>
            </a:r>
            <a:r>
              <a:rPr lang="id-ID" sz="3600" dirty="0" err="1"/>
              <a:t>Become</a:t>
            </a:r>
            <a:r>
              <a:rPr lang="id-ID" sz="3600" dirty="0"/>
              <a:t> A </a:t>
            </a:r>
            <a:r>
              <a:rPr lang="id-ID" sz="3600" dirty="0" err="1"/>
              <a:t>Tourist</a:t>
            </a:r>
            <a:r>
              <a:rPr lang="id-ID" sz="3600" dirty="0"/>
              <a:t> </a:t>
            </a:r>
            <a:r>
              <a:rPr lang="id-ID" sz="3600" b="0" dirty="0"/>
              <a:t>?</a:t>
            </a:r>
            <a:endParaRPr sz="3600" b="0" dirty="0"/>
          </a:p>
        </p:txBody>
      </p:sp>
      <p:grpSp>
        <p:nvGrpSpPr>
          <p:cNvPr id="2805" name="Google Shape;2805;p39"/>
          <p:cNvGrpSpPr/>
          <p:nvPr/>
        </p:nvGrpSpPr>
        <p:grpSpPr>
          <a:xfrm>
            <a:off x="7863997" y="3844169"/>
            <a:ext cx="397646" cy="458063"/>
            <a:chOff x="3150425" y="3024575"/>
            <a:chExt cx="130350" cy="150150"/>
          </a:xfrm>
        </p:grpSpPr>
        <p:sp>
          <p:nvSpPr>
            <p:cNvPr id="2806" name="Google Shape;2806;p39"/>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9"/>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4" name="Google Shape;2814;p39"/>
          <p:cNvSpPr/>
          <p:nvPr/>
        </p:nvSpPr>
        <p:spPr>
          <a:xfrm>
            <a:off x="1029069" y="2877617"/>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81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9" name="Google Shape;2769;p37"/>
          <p:cNvSpPr/>
          <p:nvPr/>
        </p:nvSpPr>
        <p:spPr>
          <a:xfrm>
            <a:off x="4652933" y="2623214"/>
            <a:ext cx="538054" cy="572729"/>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771" name="Google Shape;2771;p37"/>
          <p:cNvSpPr/>
          <p:nvPr/>
        </p:nvSpPr>
        <p:spPr>
          <a:xfrm>
            <a:off x="5471657" y="2275964"/>
            <a:ext cx="2699700" cy="1164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7"/>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3000" dirty="0">
                <a:solidFill>
                  <a:schemeClr val="dk1"/>
                </a:solidFill>
              </a:rPr>
              <a:t>Latar belakang</a:t>
            </a:r>
            <a:endParaRPr sz="3000" dirty="0">
              <a:solidFill>
                <a:schemeClr val="dk1"/>
              </a:solidFill>
            </a:endParaRPr>
          </a:p>
        </p:txBody>
      </p:sp>
      <p:sp>
        <p:nvSpPr>
          <p:cNvPr id="2775" name="Google Shape;2775;p37"/>
          <p:cNvSpPr/>
          <p:nvPr/>
        </p:nvSpPr>
        <p:spPr>
          <a:xfrm>
            <a:off x="1576871" y="2275964"/>
            <a:ext cx="2699700" cy="1164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7"/>
          <p:cNvSpPr/>
          <p:nvPr/>
        </p:nvSpPr>
        <p:spPr>
          <a:xfrm>
            <a:off x="849447" y="2571750"/>
            <a:ext cx="538054" cy="572729"/>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782" name="Google Shape;2782;p37"/>
          <p:cNvSpPr txBox="1">
            <a:spLocks noGrp="1"/>
          </p:cNvSpPr>
          <p:nvPr>
            <p:ph type="subTitle" idx="7"/>
          </p:nvPr>
        </p:nvSpPr>
        <p:spPr>
          <a:xfrm>
            <a:off x="1743071" y="2623214"/>
            <a:ext cx="23673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dirty="0">
                <a:solidFill>
                  <a:schemeClr val="accent3"/>
                </a:solidFill>
              </a:rPr>
              <a:t>Rasa bosan</a:t>
            </a:r>
            <a:endParaRPr dirty="0">
              <a:solidFill>
                <a:schemeClr val="accent3"/>
              </a:solidFill>
            </a:endParaRPr>
          </a:p>
        </p:txBody>
      </p:sp>
      <p:sp>
        <p:nvSpPr>
          <p:cNvPr id="2784" name="Google Shape;2784;p37"/>
          <p:cNvSpPr txBox="1">
            <a:spLocks noGrp="1"/>
          </p:cNvSpPr>
          <p:nvPr>
            <p:ph type="title" idx="9"/>
          </p:nvPr>
        </p:nvSpPr>
        <p:spPr>
          <a:xfrm>
            <a:off x="824474" y="2593488"/>
            <a:ext cx="588000" cy="45017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785" name="Google Shape;2785;p37"/>
          <p:cNvSpPr txBox="1">
            <a:spLocks noGrp="1"/>
          </p:cNvSpPr>
          <p:nvPr>
            <p:ph type="subTitle" idx="13"/>
          </p:nvPr>
        </p:nvSpPr>
        <p:spPr>
          <a:xfrm>
            <a:off x="5637857" y="2623214"/>
            <a:ext cx="23673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dirty="0"/>
              <a:t>Kondisi ekonomi</a:t>
            </a:r>
            <a:endParaRPr dirty="0"/>
          </a:p>
        </p:txBody>
      </p:sp>
      <p:sp>
        <p:nvSpPr>
          <p:cNvPr id="2787" name="Google Shape;2787;p37"/>
          <p:cNvSpPr txBox="1">
            <a:spLocks noGrp="1"/>
          </p:cNvSpPr>
          <p:nvPr>
            <p:ph type="title" idx="15"/>
          </p:nvPr>
        </p:nvSpPr>
        <p:spPr>
          <a:xfrm>
            <a:off x="4627960" y="2672564"/>
            <a:ext cx="588000" cy="371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9"/>
        <p:cNvGrpSpPr/>
        <p:nvPr/>
      </p:nvGrpSpPr>
      <p:grpSpPr>
        <a:xfrm>
          <a:off x="0" y="0"/>
          <a:ext cx="0" cy="0"/>
          <a:chOff x="0" y="0"/>
          <a:chExt cx="0" cy="0"/>
        </a:xfrm>
      </p:grpSpPr>
      <p:sp>
        <p:nvSpPr>
          <p:cNvPr id="2960" name="Google Shape;2960;p4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dirty="0"/>
              <a:t>Anggota Kelompok</a:t>
            </a:r>
            <a:endParaRPr dirty="0"/>
          </a:p>
        </p:txBody>
      </p:sp>
      <p:sp>
        <p:nvSpPr>
          <p:cNvPr id="2962" name="Google Shape;2962;p44"/>
          <p:cNvSpPr txBox="1"/>
          <p:nvPr/>
        </p:nvSpPr>
        <p:spPr>
          <a:xfrm>
            <a:off x="1123175" y="1360025"/>
            <a:ext cx="1514400" cy="468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b="1" dirty="0" err="1">
                <a:solidFill>
                  <a:schemeClr val="accent3"/>
                </a:solidFill>
                <a:latin typeface="Gaegu"/>
                <a:ea typeface="Gaegu"/>
                <a:cs typeface="Gaegu"/>
                <a:sym typeface="Gaegu"/>
              </a:rPr>
              <a:t>Halidya</a:t>
            </a:r>
            <a:r>
              <a:rPr lang="id-ID" b="1" dirty="0">
                <a:solidFill>
                  <a:schemeClr val="accent3"/>
                </a:solidFill>
                <a:latin typeface="Gaegu"/>
                <a:ea typeface="Gaegu"/>
                <a:cs typeface="Gaegu"/>
                <a:sym typeface="Gaegu"/>
              </a:rPr>
              <a:t> Siti H.</a:t>
            </a:r>
          </a:p>
          <a:p>
            <a:pPr marL="0" lvl="0" indent="0" algn="ctr" rtl="0">
              <a:spcBef>
                <a:spcPts val="0"/>
              </a:spcBef>
              <a:spcAft>
                <a:spcPts val="0"/>
              </a:spcAft>
              <a:buNone/>
            </a:pPr>
            <a:r>
              <a:rPr lang="id-ID" b="1" dirty="0">
                <a:solidFill>
                  <a:schemeClr val="accent3"/>
                </a:solidFill>
                <a:latin typeface="Gaegu"/>
                <a:ea typeface="Gaegu"/>
                <a:cs typeface="Gaegu"/>
                <a:sym typeface="Gaegu"/>
              </a:rPr>
              <a:t>I0320044</a:t>
            </a:r>
            <a:endParaRPr b="1" dirty="0">
              <a:solidFill>
                <a:schemeClr val="accent3"/>
              </a:solidFill>
              <a:latin typeface="Gaegu"/>
              <a:ea typeface="Gaegu"/>
              <a:cs typeface="Gaegu"/>
              <a:sym typeface="Gaegu"/>
            </a:endParaRPr>
          </a:p>
        </p:txBody>
      </p:sp>
      <p:sp>
        <p:nvSpPr>
          <p:cNvPr id="2964" name="Google Shape;2964;p44"/>
          <p:cNvSpPr txBox="1"/>
          <p:nvPr/>
        </p:nvSpPr>
        <p:spPr>
          <a:xfrm>
            <a:off x="2917593" y="2440779"/>
            <a:ext cx="1514400" cy="468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b="1" dirty="0">
                <a:solidFill>
                  <a:schemeClr val="accent3"/>
                </a:solidFill>
                <a:latin typeface="Gaegu"/>
                <a:ea typeface="Gaegu"/>
                <a:cs typeface="Gaegu"/>
                <a:sym typeface="Gaegu"/>
              </a:rPr>
              <a:t>Hasan Ravi R.</a:t>
            </a:r>
          </a:p>
          <a:p>
            <a:pPr marL="0" lvl="0" indent="0" algn="ctr" rtl="0">
              <a:spcBef>
                <a:spcPts val="0"/>
              </a:spcBef>
              <a:spcAft>
                <a:spcPts val="0"/>
              </a:spcAft>
              <a:buNone/>
            </a:pPr>
            <a:r>
              <a:rPr lang="id-ID" b="1" dirty="0">
                <a:solidFill>
                  <a:schemeClr val="accent3"/>
                </a:solidFill>
                <a:latin typeface="Gaegu"/>
                <a:ea typeface="Gaegu"/>
                <a:cs typeface="Gaegu"/>
                <a:sym typeface="Gaegu"/>
              </a:rPr>
              <a:t>I0320046</a:t>
            </a:r>
            <a:endParaRPr b="1" dirty="0">
              <a:solidFill>
                <a:schemeClr val="accent3"/>
              </a:solidFill>
              <a:latin typeface="Gaegu"/>
              <a:ea typeface="Gaegu"/>
              <a:cs typeface="Gaegu"/>
              <a:sym typeface="Gaegu"/>
            </a:endParaRPr>
          </a:p>
        </p:txBody>
      </p:sp>
      <p:sp>
        <p:nvSpPr>
          <p:cNvPr id="2966" name="Google Shape;2966;p44"/>
          <p:cNvSpPr txBox="1"/>
          <p:nvPr/>
        </p:nvSpPr>
        <p:spPr>
          <a:xfrm>
            <a:off x="4712012" y="1360025"/>
            <a:ext cx="1514400" cy="468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b="1" dirty="0" err="1">
                <a:solidFill>
                  <a:schemeClr val="accent3"/>
                </a:solidFill>
                <a:latin typeface="Gaegu"/>
                <a:ea typeface="Gaegu"/>
                <a:cs typeface="Gaegu"/>
                <a:sym typeface="Gaegu"/>
              </a:rPr>
              <a:t>Narista</a:t>
            </a:r>
            <a:r>
              <a:rPr lang="id-ID" b="1" dirty="0">
                <a:solidFill>
                  <a:schemeClr val="accent3"/>
                </a:solidFill>
                <a:latin typeface="Gaegu"/>
                <a:ea typeface="Gaegu"/>
                <a:cs typeface="Gaegu"/>
                <a:sym typeface="Gaegu"/>
              </a:rPr>
              <a:t> Neri V.</a:t>
            </a:r>
          </a:p>
          <a:p>
            <a:pPr marL="0" lvl="0" indent="0" algn="ctr" rtl="0">
              <a:spcBef>
                <a:spcPts val="0"/>
              </a:spcBef>
              <a:spcAft>
                <a:spcPts val="0"/>
              </a:spcAft>
              <a:buNone/>
            </a:pPr>
            <a:r>
              <a:rPr lang="id-ID" b="1" dirty="0">
                <a:solidFill>
                  <a:schemeClr val="accent3"/>
                </a:solidFill>
                <a:latin typeface="Gaegu"/>
                <a:ea typeface="Gaegu"/>
                <a:cs typeface="Gaegu"/>
                <a:sym typeface="Gaegu"/>
              </a:rPr>
              <a:t>I0320073</a:t>
            </a:r>
            <a:endParaRPr b="1" dirty="0">
              <a:solidFill>
                <a:schemeClr val="accent3"/>
              </a:solidFill>
              <a:latin typeface="Gaegu"/>
              <a:ea typeface="Gaegu"/>
              <a:cs typeface="Gaegu"/>
              <a:sym typeface="Gaegu"/>
            </a:endParaRPr>
          </a:p>
        </p:txBody>
      </p:sp>
      <p:sp>
        <p:nvSpPr>
          <p:cNvPr id="2968" name="Google Shape;2968;p44"/>
          <p:cNvSpPr txBox="1"/>
          <p:nvPr/>
        </p:nvSpPr>
        <p:spPr>
          <a:xfrm>
            <a:off x="6506430" y="2440779"/>
            <a:ext cx="1514400" cy="468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b="1" dirty="0">
                <a:solidFill>
                  <a:schemeClr val="accent3"/>
                </a:solidFill>
                <a:latin typeface="Gaegu"/>
                <a:ea typeface="Gaegu"/>
                <a:cs typeface="Gaegu"/>
                <a:sym typeface="Gaegu"/>
              </a:rPr>
              <a:t>Naufal Raka Z.</a:t>
            </a:r>
          </a:p>
          <a:p>
            <a:pPr marL="0" lvl="0" indent="0" algn="ctr" rtl="0">
              <a:spcBef>
                <a:spcPts val="0"/>
              </a:spcBef>
              <a:spcAft>
                <a:spcPts val="0"/>
              </a:spcAft>
              <a:buNone/>
            </a:pPr>
            <a:r>
              <a:rPr lang="id-ID" b="1" dirty="0">
                <a:solidFill>
                  <a:schemeClr val="accent3"/>
                </a:solidFill>
                <a:latin typeface="Gaegu"/>
                <a:ea typeface="Gaegu"/>
                <a:cs typeface="Gaegu"/>
                <a:sym typeface="Gaegu"/>
              </a:rPr>
              <a:t>I0320074</a:t>
            </a:r>
            <a:endParaRPr b="1" dirty="0">
              <a:solidFill>
                <a:schemeClr val="accent3"/>
              </a:solidFill>
              <a:latin typeface="Gaegu"/>
              <a:ea typeface="Gaegu"/>
              <a:cs typeface="Gaegu"/>
              <a:sym typeface="Gaegu"/>
            </a:endParaRPr>
          </a:p>
        </p:txBody>
      </p:sp>
      <p:grpSp>
        <p:nvGrpSpPr>
          <p:cNvPr id="2969" name="Google Shape;2969;p44"/>
          <p:cNvGrpSpPr/>
          <p:nvPr/>
        </p:nvGrpSpPr>
        <p:grpSpPr>
          <a:xfrm>
            <a:off x="1572776" y="1594179"/>
            <a:ext cx="5998579" cy="2537048"/>
            <a:chOff x="1572776" y="1594179"/>
            <a:chExt cx="5998579" cy="2537048"/>
          </a:xfrm>
        </p:grpSpPr>
        <p:sp>
          <p:nvSpPr>
            <p:cNvPr id="2970" name="Google Shape;2970;p44"/>
            <p:cNvSpPr/>
            <p:nvPr/>
          </p:nvSpPr>
          <p:spPr>
            <a:xfrm>
              <a:off x="1572776" y="2078849"/>
              <a:ext cx="615479" cy="655144"/>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cxnSp>
          <p:nvCxnSpPr>
            <p:cNvPr id="2971" name="Google Shape;2971;p44"/>
            <p:cNvCxnSpPr>
              <a:cxnSpLocks/>
            </p:cNvCxnSpPr>
            <p:nvPr/>
          </p:nvCxnSpPr>
          <p:spPr>
            <a:xfrm rot="16200000" flipH="1">
              <a:off x="1970885" y="3184513"/>
              <a:ext cx="762449" cy="1130979"/>
            </a:xfrm>
            <a:prstGeom prst="curvedConnector2">
              <a:avLst/>
            </a:prstGeom>
            <a:noFill/>
            <a:ln w="19050" cap="flat" cmpd="sng">
              <a:solidFill>
                <a:schemeClr val="accent1"/>
              </a:solidFill>
              <a:prstDash val="solid"/>
              <a:round/>
              <a:headEnd type="none" w="med" len="med"/>
              <a:tailEnd type="oval" w="med" len="med"/>
            </a:ln>
          </p:spPr>
        </p:cxnSp>
        <p:cxnSp>
          <p:nvCxnSpPr>
            <p:cNvPr id="2972" name="Google Shape;2972;p44"/>
            <p:cNvCxnSpPr>
              <a:stCxn id="2964" idx="0"/>
            </p:cNvCxnSpPr>
            <p:nvPr/>
          </p:nvCxnSpPr>
          <p:spPr>
            <a:xfrm rot="-5400000">
              <a:off x="3735393" y="1533579"/>
              <a:ext cx="846600" cy="967800"/>
            </a:xfrm>
            <a:prstGeom prst="curvedConnector2">
              <a:avLst/>
            </a:prstGeom>
            <a:noFill/>
            <a:ln w="19050" cap="flat" cmpd="sng">
              <a:solidFill>
                <a:schemeClr val="accent1"/>
              </a:solidFill>
              <a:prstDash val="solid"/>
              <a:round/>
              <a:headEnd type="none" w="med" len="med"/>
              <a:tailEnd type="oval" w="med" len="med"/>
            </a:ln>
          </p:spPr>
        </p:cxnSp>
        <p:cxnSp>
          <p:nvCxnSpPr>
            <p:cNvPr id="2973" name="Google Shape;2973;p44"/>
            <p:cNvCxnSpPr>
              <a:cxnSpLocks/>
            </p:cNvCxnSpPr>
            <p:nvPr/>
          </p:nvCxnSpPr>
          <p:spPr>
            <a:xfrm rot="16200000" flipH="1">
              <a:off x="5585924" y="3210726"/>
              <a:ext cx="762599" cy="1078403"/>
            </a:xfrm>
            <a:prstGeom prst="curvedConnector2">
              <a:avLst/>
            </a:prstGeom>
            <a:noFill/>
            <a:ln w="19050" cap="flat" cmpd="sng">
              <a:solidFill>
                <a:schemeClr val="accent1"/>
              </a:solidFill>
              <a:prstDash val="solid"/>
              <a:round/>
              <a:headEnd type="none" w="med" len="med"/>
              <a:tailEnd type="oval" w="med" len="med"/>
            </a:ln>
          </p:spPr>
        </p:cxnSp>
        <p:sp>
          <p:nvSpPr>
            <p:cNvPr id="2974" name="Google Shape;2974;p44"/>
            <p:cNvSpPr/>
            <p:nvPr/>
          </p:nvSpPr>
          <p:spPr>
            <a:xfrm>
              <a:off x="3367051" y="3159599"/>
              <a:ext cx="615479" cy="655144"/>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975" name="Google Shape;2975;p44"/>
            <p:cNvSpPr/>
            <p:nvPr/>
          </p:nvSpPr>
          <p:spPr>
            <a:xfrm>
              <a:off x="5161476" y="2078849"/>
              <a:ext cx="615479" cy="655144"/>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976" name="Google Shape;2976;p44"/>
            <p:cNvSpPr/>
            <p:nvPr/>
          </p:nvSpPr>
          <p:spPr>
            <a:xfrm>
              <a:off x="6955876" y="3159599"/>
              <a:ext cx="615479" cy="655144"/>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grpSp>
      <p:grpSp>
        <p:nvGrpSpPr>
          <p:cNvPr id="2977" name="Google Shape;2977;p44"/>
          <p:cNvGrpSpPr/>
          <p:nvPr/>
        </p:nvGrpSpPr>
        <p:grpSpPr>
          <a:xfrm>
            <a:off x="1721292" y="2212553"/>
            <a:ext cx="353300" cy="403550"/>
            <a:chOff x="3892850" y="1082075"/>
            <a:chExt cx="353300" cy="403550"/>
          </a:xfrm>
        </p:grpSpPr>
        <p:sp>
          <p:nvSpPr>
            <p:cNvPr id="2978" name="Google Shape;2978;p44"/>
            <p:cNvSpPr/>
            <p:nvPr/>
          </p:nvSpPr>
          <p:spPr>
            <a:xfrm>
              <a:off x="3898200" y="1087650"/>
              <a:ext cx="267875" cy="347500"/>
            </a:xfrm>
            <a:custGeom>
              <a:avLst/>
              <a:gdLst/>
              <a:ahLst/>
              <a:cxnLst/>
              <a:rect l="l" t="t" r="r" b="b"/>
              <a:pathLst>
                <a:path w="10715" h="13900" extrusionOk="0">
                  <a:moveTo>
                    <a:pt x="625" y="1"/>
                  </a:moveTo>
                  <a:cubicBezTo>
                    <a:pt x="277" y="1"/>
                    <a:pt x="0" y="277"/>
                    <a:pt x="0" y="616"/>
                  </a:cubicBezTo>
                  <a:lnTo>
                    <a:pt x="0" y="13284"/>
                  </a:lnTo>
                  <a:cubicBezTo>
                    <a:pt x="0" y="13623"/>
                    <a:pt x="277" y="13900"/>
                    <a:pt x="625" y="13900"/>
                  </a:cubicBezTo>
                  <a:lnTo>
                    <a:pt x="7253" y="13900"/>
                  </a:lnTo>
                  <a:lnTo>
                    <a:pt x="10714" y="10447"/>
                  </a:lnTo>
                  <a:lnTo>
                    <a:pt x="10714" y="616"/>
                  </a:lnTo>
                  <a:cubicBezTo>
                    <a:pt x="10714" y="277"/>
                    <a:pt x="10438" y="1"/>
                    <a:pt x="10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4"/>
            <p:cNvSpPr/>
            <p:nvPr/>
          </p:nvSpPr>
          <p:spPr>
            <a:xfrm>
              <a:off x="4079525" y="1348375"/>
              <a:ext cx="86325" cy="86350"/>
            </a:xfrm>
            <a:custGeom>
              <a:avLst/>
              <a:gdLst/>
              <a:ahLst/>
              <a:cxnLst/>
              <a:rect l="l" t="t" r="r" b="b"/>
              <a:pathLst>
                <a:path w="3453" h="3454" extrusionOk="0">
                  <a:moveTo>
                    <a:pt x="616" y="1"/>
                  </a:moveTo>
                  <a:cubicBezTo>
                    <a:pt x="277" y="1"/>
                    <a:pt x="0" y="277"/>
                    <a:pt x="0" y="625"/>
                  </a:cubicBezTo>
                  <a:lnTo>
                    <a:pt x="0" y="3453"/>
                  </a:lnTo>
                  <a:lnTo>
                    <a:pt x="3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4"/>
            <p:cNvSpPr/>
            <p:nvPr/>
          </p:nvSpPr>
          <p:spPr>
            <a:xfrm>
              <a:off x="3928075" y="1119100"/>
              <a:ext cx="206550" cy="70950"/>
            </a:xfrm>
            <a:custGeom>
              <a:avLst/>
              <a:gdLst/>
              <a:ahLst/>
              <a:cxnLst/>
              <a:rect l="l" t="t" r="r" b="b"/>
              <a:pathLst>
                <a:path w="8262" h="2838" extrusionOk="0">
                  <a:moveTo>
                    <a:pt x="1" y="1"/>
                  </a:moveTo>
                  <a:lnTo>
                    <a:pt x="1" y="2838"/>
                  </a:lnTo>
                  <a:lnTo>
                    <a:pt x="8262" y="2838"/>
                  </a:lnTo>
                  <a:lnTo>
                    <a:pt x="82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4"/>
            <p:cNvSpPr/>
            <p:nvPr/>
          </p:nvSpPr>
          <p:spPr>
            <a:xfrm>
              <a:off x="4099375" y="1234400"/>
              <a:ext cx="118675" cy="232175"/>
            </a:xfrm>
            <a:custGeom>
              <a:avLst/>
              <a:gdLst/>
              <a:ahLst/>
              <a:cxnLst/>
              <a:rect l="l" t="t" r="r" b="b"/>
              <a:pathLst>
                <a:path w="4747" h="9287" extrusionOk="0">
                  <a:moveTo>
                    <a:pt x="2953" y="1"/>
                  </a:moveTo>
                  <a:lnTo>
                    <a:pt x="178" y="8021"/>
                  </a:lnTo>
                  <a:cubicBezTo>
                    <a:pt x="0" y="8521"/>
                    <a:pt x="268" y="9056"/>
                    <a:pt x="758" y="9234"/>
                  </a:cubicBezTo>
                  <a:cubicBezTo>
                    <a:pt x="862" y="9269"/>
                    <a:pt x="967" y="9286"/>
                    <a:pt x="1070" y="9286"/>
                  </a:cubicBezTo>
                  <a:cubicBezTo>
                    <a:pt x="1465" y="9286"/>
                    <a:pt x="1830" y="9041"/>
                    <a:pt x="1972" y="8645"/>
                  </a:cubicBezTo>
                  <a:lnTo>
                    <a:pt x="4746" y="625"/>
                  </a:lnTo>
                  <a:lnTo>
                    <a:pt x="29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4"/>
            <p:cNvSpPr/>
            <p:nvPr/>
          </p:nvSpPr>
          <p:spPr>
            <a:xfrm>
              <a:off x="4157800" y="1229025"/>
              <a:ext cx="83200" cy="125100"/>
            </a:xfrm>
            <a:custGeom>
              <a:avLst/>
              <a:gdLst/>
              <a:ahLst/>
              <a:cxnLst/>
              <a:rect l="l" t="t" r="r" b="b"/>
              <a:pathLst>
                <a:path w="3328" h="5004" extrusionOk="0">
                  <a:moveTo>
                    <a:pt x="537" y="1"/>
                  </a:moveTo>
                  <a:cubicBezTo>
                    <a:pt x="338" y="1"/>
                    <a:pt x="151" y="126"/>
                    <a:pt x="81" y="323"/>
                  </a:cubicBezTo>
                  <a:cubicBezTo>
                    <a:pt x="0" y="573"/>
                    <a:pt x="125" y="849"/>
                    <a:pt x="375" y="939"/>
                  </a:cubicBezTo>
                  <a:lnTo>
                    <a:pt x="2177" y="1563"/>
                  </a:lnTo>
                  <a:lnTo>
                    <a:pt x="1196" y="4364"/>
                  </a:lnTo>
                  <a:cubicBezTo>
                    <a:pt x="1107" y="4614"/>
                    <a:pt x="1240" y="4891"/>
                    <a:pt x="1490" y="4980"/>
                  </a:cubicBezTo>
                  <a:cubicBezTo>
                    <a:pt x="1541" y="4996"/>
                    <a:pt x="1593" y="5004"/>
                    <a:pt x="1644" y="5004"/>
                  </a:cubicBezTo>
                  <a:cubicBezTo>
                    <a:pt x="1845" y="5004"/>
                    <a:pt x="2035" y="4884"/>
                    <a:pt x="2106" y="4685"/>
                  </a:cubicBezTo>
                  <a:lnTo>
                    <a:pt x="3239" y="1420"/>
                  </a:lnTo>
                  <a:cubicBezTo>
                    <a:pt x="3328" y="1171"/>
                    <a:pt x="3194" y="903"/>
                    <a:pt x="2944" y="814"/>
                  </a:cubicBezTo>
                  <a:lnTo>
                    <a:pt x="696" y="29"/>
                  </a:lnTo>
                  <a:cubicBezTo>
                    <a:pt x="644" y="10"/>
                    <a:pt x="590"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4"/>
            <p:cNvSpPr/>
            <p:nvPr/>
          </p:nvSpPr>
          <p:spPr>
            <a:xfrm>
              <a:off x="4184550" y="1179025"/>
              <a:ext cx="44200" cy="63225"/>
            </a:xfrm>
            <a:custGeom>
              <a:avLst/>
              <a:gdLst/>
              <a:ahLst/>
              <a:cxnLst/>
              <a:rect l="l" t="t" r="r" b="b"/>
              <a:pathLst>
                <a:path w="1768" h="2529" extrusionOk="0">
                  <a:moveTo>
                    <a:pt x="1143" y="0"/>
                  </a:moveTo>
                  <a:cubicBezTo>
                    <a:pt x="916" y="0"/>
                    <a:pt x="701" y="143"/>
                    <a:pt x="616" y="369"/>
                  </a:cubicBezTo>
                  <a:lnTo>
                    <a:pt x="1" y="2162"/>
                  </a:lnTo>
                  <a:lnTo>
                    <a:pt x="1045" y="2528"/>
                  </a:lnTo>
                  <a:lnTo>
                    <a:pt x="1669" y="735"/>
                  </a:lnTo>
                  <a:cubicBezTo>
                    <a:pt x="1767" y="450"/>
                    <a:pt x="1616" y="128"/>
                    <a:pt x="1321" y="30"/>
                  </a:cubicBezTo>
                  <a:cubicBezTo>
                    <a:pt x="1262" y="10"/>
                    <a:pt x="1202" y="0"/>
                    <a:pt x="1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4"/>
            <p:cNvSpPr/>
            <p:nvPr/>
          </p:nvSpPr>
          <p:spPr>
            <a:xfrm>
              <a:off x="3921825" y="1113750"/>
              <a:ext cx="218375" cy="82775"/>
            </a:xfrm>
            <a:custGeom>
              <a:avLst/>
              <a:gdLst/>
              <a:ahLst/>
              <a:cxnLst/>
              <a:rect l="l" t="t" r="r" b="b"/>
              <a:pathLst>
                <a:path w="8735" h="3311" extrusionOk="0">
                  <a:moveTo>
                    <a:pt x="8262" y="474"/>
                  </a:moveTo>
                  <a:lnTo>
                    <a:pt x="8262" y="2838"/>
                  </a:lnTo>
                  <a:lnTo>
                    <a:pt x="474" y="2838"/>
                  </a:lnTo>
                  <a:lnTo>
                    <a:pt x="474" y="474"/>
                  </a:lnTo>
                  <a:close/>
                  <a:moveTo>
                    <a:pt x="242" y="1"/>
                  </a:moveTo>
                  <a:cubicBezTo>
                    <a:pt x="108" y="1"/>
                    <a:pt x="1" y="108"/>
                    <a:pt x="1" y="233"/>
                  </a:cubicBezTo>
                  <a:lnTo>
                    <a:pt x="1" y="3070"/>
                  </a:lnTo>
                  <a:cubicBezTo>
                    <a:pt x="1" y="3203"/>
                    <a:pt x="108" y="3310"/>
                    <a:pt x="242" y="3310"/>
                  </a:cubicBezTo>
                  <a:lnTo>
                    <a:pt x="8494" y="3310"/>
                  </a:lnTo>
                  <a:cubicBezTo>
                    <a:pt x="8628" y="3310"/>
                    <a:pt x="8735" y="3203"/>
                    <a:pt x="8735" y="3070"/>
                  </a:cubicBezTo>
                  <a:lnTo>
                    <a:pt x="8735" y="233"/>
                  </a:lnTo>
                  <a:cubicBezTo>
                    <a:pt x="8735" y="108"/>
                    <a:pt x="8628" y="1"/>
                    <a:pt x="8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4"/>
            <p:cNvSpPr/>
            <p:nvPr/>
          </p:nvSpPr>
          <p:spPr>
            <a:xfrm>
              <a:off x="3937225" y="1228625"/>
              <a:ext cx="188250" cy="11825"/>
            </a:xfrm>
            <a:custGeom>
              <a:avLst/>
              <a:gdLst/>
              <a:ahLst/>
              <a:cxnLst/>
              <a:rect l="l" t="t" r="r" b="b"/>
              <a:pathLst>
                <a:path w="7530" h="473" extrusionOk="0">
                  <a:moveTo>
                    <a:pt x="259" y="0"/>
                  </a:moveTo>
                  <a:cubicBezTo>
                    <a:pt x="134" y="0"/>
                    <a:pt x="27" y="89"/>
                    <a:pt x="18" y="214"/>
                  </a:cubicBezTo>
                  <a:cubicBezTo>
                    <a:pt x="0" y="357"/>
                    <a:pt x="108" y="473"/>
                    <a:pt x="250" y="473"/>
                  </a:cubicBezTo>
                  <a:lnTo>
                    <a:pt x="7271" y="473"/>
                  </a:lnTo>
                  <a:cubicBezTo>
                    <a:pt x="7387" y="473"/>
                    <a:pt x="7494" y="393"/>
                    <a:pt x="7512" y="268"/>
                  </a:cubicBezTo>
                  <a:cubicBezTo>
                    <a:pt x="7530" y="125"/>
                    <a:pt x="7414" y="0"/>
                    <a:pt x="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44"/>
            <p:cNvSpPr/>
            <p:nvPr/>
          </p:nvSpPr>
          <p:spPr>
            <a:xfrm>
              <a:off x="3937225" y="1266525"/>
              <a:ext cx="188250" cy="11850"/>
            </a:xfrm>
            <a:custGeom>
              <a:avLst/>
              <a:gdLst/>
              <a:ahLst/>
              <a:cxnLst/>
              <a:rect l="l" t="t" r="r" b="b"/>
              <a:pathLst>
                <a:path w="7530" h="474" extrusionOk="0">
                  <a:moveTo>
                    <a:pt x="259" y="1"/>
                  </a:moveTo>
                  <a:cubicBezTo>
                    <a:pt x="134" y="1"/>
                    <a:pt x="27" y="90"/>
                    <a:pt x="18" y="206"/>
                  </a:cubicBezTo>
                  <a:cubicBezTo>
                    <a:pt x="0" y="348"/>
                    <a:pt x="108" y="473"/>
                    <a:pt x="250" y="473"/>
                  </a:cubicBezTo>
                  <a:lnTo>
                    <a:pt x="7271" y="473"/>
                  </a:lnTo>
                  <a:cubicBezTo>
                    <a:pt x="7387" y="473"/>
                    <a:pt x="7494" y="384"/>
                    <a:pt x="7512" y="268"/>
                  </a:cubicBezTo>
                  <a:cubicBezTo>
                    <a:pt x="7530" y="125"/>
                    <a:pt x="7414" y="1"/>
                    <a:pt x="7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4"/>
            <p:cNvSpPr/>
            <p:nvPr/>
          </p:nvSpPr>
          <p:spPr>
            <a:xfrm>
              <a:off x="3937225" y="1304225"/>
              <a:ext cx="188250" cy="11850"/>
            </a:xfrm>
            <a:custGeom>
              <a:avLst/>
              <a:gdLst/>
              <a:ahLst/>
              <a:cxnLst/>
              <a:rect l="l" t="t" r="r" b="b"/>
              <a:pathLst>
                <a:path w="7530" h="474" extrusionOk="0">
                  <a:moveTo>
                    <a:pt x="259" y="0"/>
                  </a:moveTo>
                  <a:cubicBezTo>
                    <a:pt x="134" y="0"/>
                    <a:pt x="27" y="89"/>
                    <a:pt x="18" y="214"/>
                  </a:cubicBezTo>
                  <a:cubicBezTo>
                    <a:pt x="0" y="357"/>
                    <a:pt x="108" y="473"/>
                    <a:pt x="250" y="473"/>
                  </a:cubicBezTo>
                  <a:lnTo>
                    <a:pt x="7280" y="473"/>
                  </a:lnTo>
                  <a:cubicBezTo>
                    <a:pt x="7414" y="473"/>
                    <a:pt x="7530" y="357"/>
                    <a:pt x="7512" y="214"/>
                  </a:cubicBezTo>
                  <a:cubicBezTo>
                    <a:pt x="7494" y="89"/>
                    <a:pt x="7387" y="0"/>
                    <a:pt x="7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4"/>
            <p:cNvSpPr/>
            <p:nvPr/>
          </p:nvSpPr>
          <p:spPr>
            <a:xfrm>
              <a:off x="3937225" y="1342125"/>
              <a:ext cx="110875" cy="11850"/>
            </a:xfrm>
            <a:custGeom>
              <a:avLst/>
              <a:gdLst/>
              <a:ahLst/>
              <a:cxnLst/>
              <a:rect l="l" t="t" r="r" b="b"/>
              <a:pathLst>
                <a:path w="4435" h="474" extrusionOk="0">
                  <a:moveTo>
                    <a:pt x="259" y="1"/>
                  </a:moveTo>
                  <a:cubicBezTo>
                    <a:pt x="134" y="1"/>
                    <a:pt x="27" y="90"/>
                    <a:pt x="18" y="206"/>
                  </a:cubicBezTo>
                  <a:cubicBezTo>
                    <a:pt x="0" y="349"/>
                    <a:pt x="108" y="474"/>
                    <a:pt x="250" y="474"/>
                  </a:cubicBezTo>
                  <a:lnTo>
                    <a:pt x="4176" y="474"/>
                  </a:lnTo>
                  <a:cubicBezTo>
                    <a:pt x="4291" y="474"/>
                    <a:pt x="4407" y="384"/>
                    <a:pt x="4416" y="268"/>
                  </a:cubicBezTo>
                  <a:cubicBezTo>
                    <a:pt x="4434" y="126"/>
                    <a:pt x="4327" y="1"/>
                    <a:pt x="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4"/>
            <p:cNvSpPr/>
            <p:nvPr/>
          </p:nvSpPr>
          <p:spPr>
            <a:xfrm>
              <a:off x="3937225" y="1380050"/>
              <a:ext cx="110875" cy="11850"/>
            </a:xfrm>
            <a:custGeom>
              <a:avLst/>
              <a:gdLst/>
              <a:ahLst/>
              <a:cxnLst/>
              <a:rect l="l" t="t" r="r" b="b"/>
              <a:pathLst>
                <a:path w="4435" h="474" extrusionOk="0">
                  <a:moveTo>
                    <a:pt x="259" y="0"/>
                  </a:moveTo>
                  <a:cubicBezTo>
                    <a:pt x="134" y="0"/>
                    <a:pt x="27" y="81"/>
                    <a:pt x="18" y="206"/>
                  </a:cubicBezTo>
                  <a:cubicBezTo>
                    <a:pt x="0" y="348"/>
                    <a:pt x="108" y="473"/>
                    <a:pt x="250" y="473"/>
                  </a:cubicBezTo>
                  <a:lnTo>
                    <a:pt x="4176" y="473"/>
                  </a:lnTo>
                  <a:cubicBezTo>
                    <a:pt x="4291" y="473"/>
                    <a:pt x="4407" y="384"/>
                    <a:pt x="4416" y="259"/>
                  </a:cubicBezTo>
                  <a:cubicBezTo>
                    <a:pt x="4434" y="116"/>
                    <a:pt x="4327" y="0"/>
                    <a:pt x="4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4"/>
            <p:cNvSpPr/>
            <p:nvPr/>
          </p:nvSpPr>
          <p:spPr>
            <a:xfrm>
              <a:off x="3892850" y="1082075"/>
              <a:ext cx="353300" cy="403550"/>
            </a:xfrm>
            <a:custGeom>
              <a:avLst/>
              <a:gdLst/>
              <a:ahLst/>
              <a:cxnLst/>
              <a:rect l="l" t="t" r="r" b="b"/>
              <a:pathLst>
                <a:path w="14132" h="16142" extrusionOk="0">
                  <a:moveTo>
                    <a:pt x="12817" y="4116"/>
                  </a:moveTo>
                  <a:cubicBezTo>
                    <a:pt x="12851" y="4116"/>
                    <a:pt x="12884" y="4121"/>
                    <a:pt x="12918" y="4131"/>
                  </a:cubicBezTo>
                  <a:cubicBezTo>
                    <a:pt x="13070" y="4185"/>
                    <a:pt x="13168" y="4372"/>
                    <a:pt x="13114" y="4533"/>
                  </a:cubicBezTo>
                  <a:lnTo>
                    <a:pt x="12570" y="6103"/>
                  </a:lnTo>
                  <a:lnTo>
                    <a:pt x="11963" y="5889"/>
                  </a:lnTo>
                  <a:lnTo>
                    <a:pt x="12507" y="4328"/>
                  </a:lnTo>
                  <a:cubicBezTo>
                    <a:pt x="12558" y="4199"/>
                    <a:pt x="12682" y="4116"/>
                    <a:pt x="12817" y="4116"/>
                  </a:cubicBezTo>
                  <a:close/>
                  <a:moveTo>
                    <a:pt x="11133" y="6116"/>
                  </a:moveTo>
                  <a:cubicBezTo>
                    <a:pt x="11159" y="6116"/>
                    <a:pt x="11186" y="6120"/>
                    <a:pt x="11214" y="6130"/>
                  </a:cubicBezTo>
                  <a:lnTo>
                    <a:pt x="13462" y="6915"/>
                  </a:lnTo>
                  <a:cubicBezTo>
                    <a:pt x="13596" y="6977"/>
                    <a:pt x="13649" y="7075"/>
                    <a:pt x="13614" y="7218"/>
                  </a:cubicBezTo>
                  <a:lnTo>
                    <a:pt x="12481" y="10483"/>
                  </a:lnTo>
                  <a:cubicBezTo>
                    <a:pt x="12441" y="10593"/>
                    <a:pt x="12353" y="10639"/>
                    <a:pt x="12263" y="10639"/>
                  </a:cubicBezTo>
                  <a:cubicBezTo>
                    <a:pt x="12111" y="10639"/>
                    <a:pt x="11955" y="10507"/>
                    <a:pt x="12017" y="10323"/>
                  </a:cubicBezTo>
                  <a:lnTo>
                    <a:pt x="12998" y="7512"/>
                  </a:lnTo>
                  <a:cubicBezTo>
                    <a:pt x="13034" y="7379"/>
                    <a:pt x="12980" y="7272"/>
                    <a:pt x="12846" y="7218"/>
                  </a:cubicBezTo>
                  <a:lnTo>
                    <a:pt x="11053" y="6594"/>
                  </a:lnTo>
                  <a:cubicBezTo>
                    <a:pt x="10795" y="6497"/>
                    <a:pt x="10894" y="6116"/>
                    <a:pt x="11133" y="6116"/>
                  </a:cubicBezTo>
                  <a:close/>
                  <a:moveTo>
                    <a:pt x="9305" y="10911"/>
                  </a:moveTo>
                  <a:lnTo>
                    <a:pt x="8743" y="12526"/>
                  </a:lnTo>
                  <a:lnTo>
                    <a:pt x="7717" y="13552"/>
                  </a:lnTo>
                  <a:lnTo>
                    <a:pt x="7717" y="11286"/>
                  </a:lnTo>
                  <a:cubicBezTo>
                    <a:pt x="7717" y="11081"/>
                    <a:pt x="7886" y="10911"/>
                    <a:pt x="8100" y="10911"/>
                  </a:cubicBezTo>
                  <a:close/>
                  <a:moveTo>
                    <a:pt x="848" y="1"/>
                  </a:moveTo>
                  <a:cubicBezTo>
                    <a:pt x="384" y="1"/>
                    <a:pt x="0" y="385"/>
                    <a:pt x="0" y="857"/>
                  </a:cubicBezTo>
                  <a:lnTo>
                    <a:pt x="0" y="2115"/>
                  </a:lnTo>
                  <a:cubicBezTo>
                    <a:pt x="0" y="2267"/>
                    <a:pt x="118" y="2343"/>
                    <a:pt x="237" y="2343"/>
                  </a:cubicBezTo>
                  <a:cubicBezTo>
                    <a:pt x="355" y="2343"/>
                    <a:pt x="473" y="2267"/>
                    <a:pt x="473" y="2115"/>
                  </a:cubicBezTo>
                  <a:lnTo>
                    <a:pt x="473" y="857"/>
                  </a:lnTo>
                  <a:cubicBezTo>
                    <a:pt x="473" y="652"/>
                    <a:pt x="642" y="474"/>
                    <a:pt x="848" y="474"/>
                  </a:cubicBezTo>
                  <a:lnTo>
                    <a:pt x="10331" y="474"/>
                  </a:lnTo>
                  <a:cubicBezTo>
                    <a:pt x="10536" y="474"/>
                    <a:pt x="10705" y="652"/>
                    <a:pt x="10705" y="857"/>
                  </a:cubicBezTo>
                  <a:lnTo>
                    <a:pt x="10705" y="5782"/>
                  </a:lnTo>
                  <a:cubicBezTo>
                    <a:pt x="10340" y="6058"/>
                    <a:pt x="10340" y="6629"/>
                    <a:pt x="10697" y="6906"/>
                  </a:cubicBezTo>
                  <a:lnTo>
                    <a:pt x="9474" y="10438"/>
                  </a:lnTo>
                  <a:lnTo>
                    <a:pt x="8100" y="10438"/>
                  </a:lnTo>
                  <a:cubicBezTo>
                    <a:pt x="7628" y="10438"/>
                    <a:pt x="7244" y="10822"/>
                    <a:pt x="7244" y="11295"/>
                  </a:cubicBezTo>
                  <a:lnTo>
                    <a:pt x="7244" y="13900"/>
                  </a:lnTo>
                  <a:lnTo>
                    <a:pt x="848" y="13900"/>
                  </a:lnTo>
                  <a:cubicBezTo>
                    <a:pt x="642" y="13900"/>
                    <a:pt x="473" y="13730"/>
                    <a:pt x="473" y="13516"/>
                  </a:cubicBezTo>
                  <a:lnTo>
                    <a:pt x="473" y="3391"/>
                  </a:lnTo>
                  <a:cubicBezTo>
                    <a:pt x="473" y="3239"/>
                    <a:pt x="355" y="3163"/>
                    <a:pt x="237" y="3163"/>
                  </a:cubicBezTo>
                  <a:cubicBezTo>
                    <a:pt x="118" y="3163"/>
                    <a:pt x="0" y="3239"/>
                    <a:pt x="0" y="3391"/>
                  </a:cubicBezTo>
                  <a:lnTo>
                    <a:pt x="0" y="13516"/>
                  </a:lnTo>
                  <a:cubicBezTo>
                    <a:pt x="0" y="13989"/>
                    <a:pt x="384" y="14373"/>
                    <a:pt x="848" y="14373"/>
                  </a:cubicBezTo>
                  <a:lnTo>
                    <a:pt x="7485" y="14373"/>
                  </a:lnTo>
                  <a:cubicBezTo>
                    <a:pt x="7547" y="14373"/>
                    <a:pt x="7610" y="14346"/>
                    <a:pt x="7654" y="14301"/>
                  </a:cubicBezTo>
                  <a:lnTo>
                    <a:pt x="8395" y="13561"/>
                  </a:lnTo>
                  <a:lnTo>
                    <a:pt x="8225" y="14051"/>
                  </a:lnTo>
                  <a:cubicBezTo>
                    <a:pt x="8038" y="14578"/>
                    <a:pt x="8261" y="15184"/>
                    <a:pt x="8743" y="15470"/>
                  </a:cubicBezTo>
                  <a:lnTo>
                    <a:pt x="8609" y="15836"/>
                  </a:lnTo>
                  <a:cubicBezTo>
                    <a:pt x="8547" y="16010"/>
                    <a:pt x="8701" y="16142"/>
                    <a:pt x="8848" y="16142"/>
                  </a:cubicBezTo>
                  <a:cubicBezTo>
                    <a:pt x="8935" y="16142"/>
                    <a:pt x="9019" y="16096"/>
                    <a:pt x="9055" y="15987"/>
                  </a:cubicBezTo>
                  <a:lnTo>
                    <a:pt x="9189" y="15622"/>
                  </a:lnTo>
                  <a:cubicBezTo>
                    <a:pt x="9239" y="15628"/>
                    <a:pt x="9289" y="15631"/>
                    <a:pt x="9339" y="15631"/>
                  </a:cubicBezTo>
                  <a:cubicBezTo>
                    <a:pt x="9838" y="15631"/>
                    <a:pt x="10302" y="15315"/>
                    <a:pt x="10465" y="14837"/>
                  </a:cubicBezTo>
                  <a:lnTo>
                    <a:pt x="10670" y="14239"/>
                  </a:lnTo>
                  <a:cubicBezTo>
                    <a:pt x="10731" y="14061"/>
                    <a:pt x="10580" y="13934"/>
                    <a:pt x="10434" y="13934"/>
                  </a:cubicBezTo>
                  <a:cubicBezTo>
                    <a:pt x="10346" y="13934"/>
                    <a:pt x="10261" y="13980"/>
                    <a:pt x="10224" y="14087"/>
                  </a:cubicBezTo>
                  <a:lnTo>
                    <a:pt x="10019" y="14676"/>
                  </a:lnTo>
                  <a:cubicBezTo>
                    <a:pt x="9919" y="14974"/>
                    <a:pt x="9639" y="15160"/>
                    <a:pt x="9339" y="15160"/>
                  </a:cubicBezTo>
                  <a:cubicBezTo>
                    <a:pt x="9263" y="15160"/>
                    <a:pt x="9185" y="15147"/>
                    <a:pt x="9109" y="15122"/>
                  </a:cubicBezTo>
                  <a:cubicBezTo>
                    <a:pt x="8752" y="14988"/>
                    <a:pt x="8538" y="14578"/>
                    <a:pt x="8671" y="14212"/>
                  </a:cubicBezTo>
                  <a:lnTo>
                    <a:pt x="11134" y="7129"/>
                  </a:lnTo>
                  <a:lnTo>
                    <a:pt x="12481" y="7602"/>
                  </a:lnTo>
                  <a:lnTo>
                    <a:pt x="11580" y="10180"/>
                  </a:lnTo>
                  <a:lnTo>
                    <a:pt x="10643" y="12901"/>
                  </a:lnTo>
                  <a:cubicBezTo>
                    <a:pt x="10576" y="13079"/>
                    <a:pt x="10726" y="13209"/>
                    <a:pt x="10873" y="13209"/>
                  </a:cubicBezTo>
                  <a:cubicBezTo>
                    <a:pt x="10961" y="13209"/>
                    <a:pt x="11049" y="13163"/>
                    <a:pt x="11089" y="13052"/>
                  </a:cubicBezTo>
                  <a:lnTo>
                    <a:pt x="11812" y="10974"/>
                  </a:lnTo>
                  <a:cubicBezTo>
                    <a:pt x="11942" y="11082"/>
                    <a:pt x="12098" y="11133"/>
                    <a:pt x="12253" y="11133"/>
                  </a:cubicBezTo>
                  <a:cubicBezTo>
                    <a:pt x="12544" y="11133"/>
                    <a:pt x="12831" y="10955"/>
                    <a:pt x="12936" y="10653"/>
                  </a:cubicBezTo>
                  <a:lnTo>
                    <a:pt x="14069" y="7396"/>
                  </a:lnTo>
                  <a:cubicBezTo>
                    <a:pt x="14131" y="7209"/>
                    <a:pt x="14122" y="7022"/>
                    <a:pt x="14042" y="6843"/>
                  </a:cubicBezTo>
                  <a:cubicBezTo>
                    <a:pt x="13953" y="6674"/>
                    <a:pt x="13810" y="6540"/>
                    <a:pt x="13632" y="6478"/>
                  </a:cubicBezTo>
                  <a:lnTo>
                    <a:pt x="13025" y="6272"/>
                  </a:lnTo>
                  <a:lnTo>
                    <a:pt x="13569" y="4711"/>
                  </a:lnTo>
                  <a:cubicBezTo>
                    <a:pt x="13712" y="4301"/>
                    <a:pt x="13489" y="3837"/>
                    <a:pt x="13078" y="3703"/>
                  </a:cubicBezTo>
                  <a:cubicBezTo>
                    <a:pt x="12992" y="3673"/>
                    <a:pt x="12905" y="3659"/>
                    <a:pt x="12818" y="3659"/>
                  </a:cubicBezTo>
                  <a:cubicBezTo>
                    <a:pt x="12494" y="3659"/>
                    <a:pt x="12192" y="3861"/>
                    <a:pt x="12079" y="4185"/>
                  </a:cubicBezTo>
                  <a:lnTo>
                    <a:pt x="11535" y="5755"/>
                  </a:lnTo>
                  <a:cubicBezTo>
                    <a:pt x="11428" y="5710"/>
                    <a:pt x="11294" y="5666"/>
                    <a:pt x="11178" y="5657"/>
                  </a:cubicBezTo>
                  <a:lnTo>
                    <a:pt x="11178" y="857"/>
                  </a:lnTo>
                  <a:cubicBezTo>
                    <a:pt x="11178" y="385"/>
                    <a:pt x="10795" y="1"/>
                    <a:pt x="10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4" name="Google Shape;3004;p44"/>
          <p:cNvGrpSpPr/>
          <p:nvPr/>
        </p:nvGrpSpPr>
        <p:grpSpPr>
          <a:xfrm>
            <a:off x="7060416" y="3284689"/>
            <a:ext cx="406500" cy="403300"/>
            <a:chOff x="1456150" y="1680925"/>
            <a:chExt cx="406500" cy="403300"/>
          </a:xfrm>
        </p:grpSpPr>
        <p:sp>
          <p:nvSpPr>
            <p:cNvPr id="3005" name="Google Shape;3005;p44"/>
            <p:cNvSpPr/>
            <p:nvPr/>
          </p:nvSpPr>
          <p:spPr>
            <a:xfrm>
              <a:off x="1495975" y="1686750"/>
              <a:ext cx="361275" cy="357750"/>
            </a:xfrm>
            <a:custGeom>
              <a:avLst/>
              <a:gdLst/>
              <a:ahLst/>
              <a:cxnLst/>
              <a:rect l="l" t="t" r="r" b="b"/>
              <a:pathLst>
                <a:path w="14451" h="14310" extrusionOk="0">
                  <a:moveTo>
                    <a:pt x="14081" y="0"/>
                  </a:moveTo>
                  <a:cubicBezTo>
                    <a:pt x="14048" y="0"/>
                    <a:pt x="14014" y="6"/>
                    <a:pt x="13980" y="17"/>
                  </a:cubicBezTo>
                  <a:lnTo>
                    <a:pt x="340" y="4540"/>
                  </a:lnTo>
                  <a:cubicBezTo>
                    <a:pt x="27" y="4638"/>
                    <a:pt x="1" y="5066"/>
                    <a:pt x="295" y="5209"/>
                  </a:cubicBezTo>
                  <a:lnTo>
                    <a:pt x="4310" y="7100"/>
                  </a:lnTo>
                  <a:lnTo>
                    <a:pt x="4533" y="9874"/>
                  </a:lnTo>
                  <a:lnTo>
                    <a:pt x="7316" y="10106"/>
                  </a:lnTo>
                  <a:lnTo>
                    <a:pt x="9198" y="14103"/>
                  </a:lnTo>
                  <a:cubicBezTo>
                    <a:pt x="9262" y="14242"/>
                    <a:pt x="9391" y="14310"/>
                    <a:pt x="9521" y="14310"/>
                  </a:cubicBezTo>
                  <a:cubicBezTo>
                    <a:pt x="9666" y="14310"/>
                    <a:pt x="9811" y="14227"/>
                    <a:pt x="9867" y="14067"/>
                  </a:cubicBezTo>
                  <a:lnTo>
                    <a:pt x="14381" y="418"/>
                  </a:lnTo>
                  <a:cubicBezTo>
                    <a:pt x="14451" y="203"/>
                    <a:pt x="14288" y="0"/>
                    <a:pt x="14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4"/>
            <p:cNvSpPr/>
            <p:nvPr/>
          </p:nvSpPr>
          <p:spPr>
            <a:xfrm>
              <a:off x="1603700" y="1740675"/>
              <a:ext cx="198300" cy="192950"/>
            </a:xfrm>
            <a:custGeom>
              <a:avLst/>
              <a:gdLst/>
              <a:ahLst/>
              <a:cxnLst/>
              <a:rect l="l" t="t" r="r" b="b"/>
              <a:pathLst>
                <a:path w="7932" h="7718" extrusionOk="0">
                  <a:moveTo>
                    <a:pt x="7931" y="1"/>
                  </a:moveTo>
                  <a:lnTo>
                    <a:pt x="1" y="4943"/>
                  </a:lnTo>
                  <a:lnTo>
                    <a:pt x="224" y="7717"/>
                  </a:lnTo>
                  <a:lnTo>
                    <a:pt x="7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4"/>
            <p:cNvSpPr/>
            <p:nvPr/>
          </p:nvSpPr>
          <p:spPr>
            <a:xfrm>
              <a:off x="1609275" y="1740675"/>
              <a:ext cx="192725" cy="198750"/>
            </a:xfrm>
            <a:custGeom>
              <a:avLst/>
              <a:gdLst/>
              <a:ahLst/>
              <a:cxnLst/>
              <a:rect l="l" t="t" r="r" b="b"/>
              <a:pathLst>
                <a:path w="7709" h="7950" extrusionOk="0">
                  <a:moveTo>
                    <a:pt x="7708" y="1"/>
                  </a:moveTo>
                  <a:lnTo>
                    <a:pt x="1" y="7717"/>
                  </a:lnTo>
                  <a:lnTo>
                    <a:pt x="2784" y="7949"/>
                  </a:lnTo>
                  <a:lnTo>
                    <a:pt x="77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4"/>
            <p:cNvSpPr/>
            <p:nvPr/>
          </p:nvSpPr>
          <p:spPr>
            <a:xfrm>
              <a:off x="1488850" y="1680925"/>
              <a:ext cx="373800" cy="369300"/>
            </a:xfrm>
            <a:custGeom>
              <a:avLst/>
              <a:gdLst/>
              <a:ahLst/>
              <a:cxnLst/>
              <a:rect l="l" t="t" r="r" b="b"/>
              <a:pathLst>
                <a:path w="14952" h="14772" extrusionOk="0">
                  <a:moveTo>
                    <a:pt x="10902" y="3675"/>
                  </a:moveTo>
                  <a:lnTo>
                    <a:pt x="5005" y="9572"/>
                  </a:lnTo>
                  <a:lnTo>
                    <a:pt x="4853" y="7699"/>
                  </a:lnTo>
                  <a:lnTo>
                    <a:pt x="4835" y="7449"/>
                  </a:lnTo>
                  <a:lnTo>
                    <a:pt x="10902" y="3675"/>
                  </a:lnTo>
                  <a:close/>
                  <a:moveTo>
                    <a:pt x="14360" y="1"/>
                  </a:moveTo>
                  <a:cubicBezTo>
                    <a:pt x="14304" y="1"/>
                    <a:pt x="14248" y="9"/>
                    <a:pt x="14194" y="27"/>
                  </a:cubicBezTo>
                  <a:lnTo>
                    <a:pt x="3551" y="3550"/>
                  </a:lnTo>
                  <a:cubicBezTo>
                    <a:pt x="3285" y="3639"/>
                    <a:pt x="3383" y="4010"/>
                    <a:pt x="3614" y="4010"/>
                  </a:cubicBezTo>
                  <a:cubicBezTo>
                    <a:pt x="3639" y="4010"/>
                    <a:pt x="3666" y="4006"/>
                    <a:pt x="3694" y="3996"/>
                  </a:cubicBezTo>
                  <a:lnTo>
                    <a:pt x="14345" y="473"/>
                  </a:lnTo>
                  <a:cubicBezTo>
                    <a:pt x="14417" y="473"/>
                    <a:pt x="14452" y="499"/>
                    <a:pt x="14443" y="580"/>
                  </a:cubicBezTo>
                  <a:lnTo>
                    <a:pt x="9920" y="14220"/>
                  </a:lnTo>
                  <a:cubicBezTo>
                    <a:pt x="9906" y="14277"/>
                    <a:pt x="9856" y="14306"/>
                    <a:pt x="9806" y="14306"/>
                  </a:cubicBezTo>
                  <a:cubicBezTo>
                    <a:pt x="9762" y="14306"/>
                    <a:pt x="9718" y="14284"/>
                    <a:pt x="9697" y="14238"/>
                  </a:cubicBezTo>
                  <a:lnTo>
                    <a:pt x="7869" y="10357"/>
                  </a:lnTo>
                  <a:lnTo>
                    <a:pt x="8734" y="8956"/>
                  </a:lnTo>
                  <a:cubicBezTo>
                    <a:pt x="8847" y="8775"/>
                    <a:pt x="8682" y="8598"/>
                    <a:pt x="8519" y="8598"/>
                  </a:cubicBezTo>
                  <a:cubicBezTo>
                    <a:pt x="8450" y="8598"/>
                    <a:pt x="8380" y="8630"/>
                    <a:pt x="8332" y="8707"/>
                  </a:cubicBezTo>
                  <a:lnTo>
                    <a:pt x="7476" y="10089"/>
                  </a:lnTo>
                  <a:lnTo>
                    <a:pt x="5344" y="9911"/>
                  </a:lnTo>
                  <a:lnTo>
                    <a:pt x="11250" y="4005"/>
                  </a:lnTo>
                  <a:lnTo>
                    <a:pt x="8993" y="7654"/>
                  </a:lnTo>
                  <a:cubicBezTo>
                    <a:pt x="8880" y="7836"/>
                    <a:pt x="9044" y="8013"/>
                    <a:pt x="9208" y="8013"/>
                  </a:cubicBezTo>
                  <a:cubicBezTo>
                    <a:pt x="9277" y="8013"/>
                    <a:pt x="9346" y="7981"/>
                    <a:pt x="9394" y="7904"/>
                  </a:cubicBezTo>
                  <a:lnTo>
                    <a:pt x="12731" y="2516"/>
                  </a:lnTo>
                  <a:cubicBezTo>
                    <a:pt x="12831" y="2351"/>
                    <a:pt x="12689" y="2157"/>
                    <a:pt x="12523" y="2157"/>
                  </a:cubicBezTo>
                  <a:cubicBezTo>
                    <a:pt x="12483" y="2157"/>
                    <a:pt x="12441" y="2168"/>
                    <a:pt x="12400" y="2194"/>
                  </a:cubicBezTo>
                  <a:lnTo>
                    <a:pt x="4577" y="7056"/>
                  </a:lnTo>
                  <a:lnTo>
                    <a:pt x="678" y="5227"/>
                  </a:lnTo>
                  <a:cubicBezTo>
                    <a:pt x="580" y="5174"/>
                    <a:pt x="589" y="5031"/>
                    <a:pt x="696" y="4996"/>
                  </a:cubicBezTo>
                  <a:lnTo>
                    <a:pt x="2516" y="4389"/>
                  </a:lnTo>
                  <a:cubicBezTo>
                    <a:pt x="2774" y="4308"/>
                    <a:pt x="2675" y="3929"/>
                    <a:pt x="2443" y="3929"/>
                  </a:cubicBezTo>
                  <a:cubicBezTo>
                    <a:pt x="2418" y="3929"/>
                    <a:pt x="2392" y="3933"/>
                    <a:pt x="2364" y="3943"/>
                  </a:cubicBezTo>
                  <a:lnTo>
                    <a:pt x="544" y="4541"/>
                  </a:lnTo>
                  <a:cubicBezTo>
                    <a:pt x="45" y="4710"/>
                    <a:pt x="0" y="5424"/>
                    <a:pt x="482" y="5656"/>
                  </a:cubicBezTo>
                  <a:lnTo>
                    <a:pt x="4363" y="7485"/>
                  </a:lnTo>
                  <a:lnTo>
                    <a:pt x="4577" y="10125"/>
                  </a:lnTo>
                  <a:cubicBezTo>
                    <a:pt x="4586" y="10241"/>
                    <a:pt x="4684" y="10330"/>
                    <a:pt x="4791" y="10339"/>
                  </a:cubicBezTo>
                  <a:lnTo>
                    <a:pt x="7449" y="10562"/>
                  </a:lnTo>
                  <a:lnTo>
                    <a:pt x="9269" y="14434"/>
                  </a:lnTo>
                  <a:cubicBezTo>
                    <a:pt x="9375" y="14662"/>
                    <a:pt x="9590" y="14772"/>
                    <a:pt x="9805" y="14772"/>
                  </a:cubicBezTo>
                  <a:cubicBezTo>
                    <a:pt x="10045" y="14772"/>
                    <a:pt x="10286" y="14635"/>
                    <a:pt x="10375" y="14372"/>
                  </a:cubicBezTo>
                  <a:lnTo>
                    <a:pt x="14889" y="722"/>
                  </a:lnTo>
                  <a:cubicBezTo>
                    <a:pt x="14952" y="526"/>
                    <a:pt x="14907" y="312"/>
                    <a:pt x="14756" y="160"/>
                  </a:cubicBezTo>
                  <a:cubicBezTo>
                    <a:pt x="14646" y="57"/>
                    <a:pt x="14504" y="1"/>
                    <a:pt x="14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4"/>
            <p:cNvSpPr/>
            <p:nvPr/>
          </p:nvSpPr>
          <p:spPr>
            <a:xfrm>
              <a:off x="1456150" y="1963275"/>
              <a:ext cx="120375" cy="120950"/>
            </a:xfrm>
            <a:custGeom>
              <a:avLst/>
              <a:gdLst/>
              <a:ahLst/>
              <a:cxnLst/>
              <a:rect l="l" t="t" r="r" b="b"/>
              <a:pathLst>
                <a:path w="4815" h="4838" extrusionOk="0">
                  <a:moveTo>
                    <a:pt x="4557" y="1"/>
                  </a:moveTo>
                  <a:cubicBezTo>
                    <a:pt x="4494" y="1"/>
                    <a:pt x="4432" y="25"/>
                    <a:pt x="4386" y="71"/>
                  </a:cubicBezTo>
                  <a:lnTo>
                    <a:pt x="157" y="4434"/>
                  </a:lnTo>
                  <a:cubicBezTo>
                    <a:pt x="0" y="4604"/>
                    <a:pt x="157" y="4838"/>
                    <a:pt x="335" y="4838"/>
                  </a:cubicBezTo>
                  <a:cubicBezTo>
                    <a:pt x="390" y="4838"/>
                    <a:pt x="446" y="4816"/>
                    <a:pt x="496" y="4764"/>
                  </a:cubicBezTo>
                  <a:lnTo>
                    <a:pt x="4725" y="401"/>
                  </a:lnTo>
                  <a:cubicBezTo>
                    <a:pt x="4814" y="312"/>
                    <a:pt x="4814" y="160"/>
                    <a:pt x="4725" y="71"/>
                  </a:cubicBezTo>
                  <a:cubicBezTo>
                    <a:pt x="4677" y="23"/>
                    <a:pt x="4616" y="1"/>
                    <a:pt x="4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4"/>
            <p:cNvSpPr/>
            <p:nvPr/>
          </p:nvSpPr>
          <p:spPr>
            <a:xfrm>
              <a:off x="1524625" y="1963275"/>
              <a:ext cx="100175" cy="98875"/>
            </a:xfrm>
            <a:custGeom>
              <a:avLst/>
              <a:gdLst/>
              <a:ahLst/>
              <a:cxnLst/>
              <a:rect l="l" t="t" r="r" b="b"/>
              <a:pathLst>
                <a:path w="4007" h="3955" extrusionOk="0">
                  <a:moveTo>
                    <a:pt x="3659" y="1"/>
                  </a:moveTo>
                  <a:cubicBezTo>
                    <a:pt x="3605" y="1"/>
                    <a:pt x="3550" y="22"/>
                    <a:pt x="3503" y="71"/>
                  </a:cubicBezTo>
                  <a:lnTo>
                    <a:pt x="157" y="3550"/>
                  </a:lnTo>
                  <a:cubicBezTo>
                    <a:pt x="0" y="3721"/>
                    <a:pt x="162" y="3955"/>
                    <a:pt x="339" y="3955"/>
                  </a:cubicBezTo>
                  <a:cubicBezTo>
                    <a:pt x="393" y="3955"/>
                    <a:pt x="448" y="3933"/>
                    <a:pt x="496" y="3880"/>
                  </a:cubicBezTo>
                  <a:lnTo>
                    <a:pt x="3842" y="401"/>
                  </a:lnTo>
                  <a:cubicBezTo>
                    <a:pt x="4006" y="230"/>
                    <a:pt x="3839" y="1"/>
                    <a:pt x="3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4"/>
            <p:cNvSpPr/>
            <p:nvPr/>
          </p:nvSpPr>
          <p:spPr>
            <a:xfrm>
              <a:off x="1476350" y="1916575"/>
              <a:ext cx="99575" cy="98900"/>
            </a:xfrm>
            <a:custGeom>
              <a:avLst/>
              <a:gdLst/>
              <a:ahLst/>
              <a:cxnLst/>
              <a:rect l="l" t="t" r="r" b="b"/>
              <a:pathLst>
                <a:path w="3983" h="3956" extrusionOk="0">
                  <a:moveTo>
                    <a:pt x="3643" y="0"/>
                  </a:moveTo>
                  <a:cubicBezTo>
                    <a:pt x="3587" y="0"/>
                    <a:pt x="3530" y="22"/>
                    <a:pt x="3480" y="75"/>
                  </a:cubicBezTo>
                  <a:lnTo>
                    <a:pt x="143" y="3554"/>
                  </a:lnTo>
                  <a:cubicBezTo>
                    <a:pt x="1" y="3697"/>
                    <a:pt x="117" y="3955"/>
                    <a:pt x="313" y="3955"/>
                  </a:cubicBezTo>
                  <a:cubicBezTo>
                    <a:pt x="375" y="3955"/>
                    <a:pt x="438" y="3929"/>
                    <a:pt x="482" y="3875"/>
                  </a:cubicBezTo>
                  <a:lnTo>
                    <a:pt x="3819" y="396"/>
                  </a:lnTo>
                  <a:cubicBezTo>
                    <a:pt x="3983" y="232"/>
                    <a:pt x="3823" y="0"/>
                    <a:pt x="3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ambar 7">
            <a:extLst>
              <a:ext uri="{FF2B5EF4-FFF2-40B4-BE49-F238E27FC236}">
                <a16:creationId xmlns:a16="http://schemas.microsoft.com/office/drawing/2014/main" id="{0CFFB2C1-3E45-4AAE-9887-53DD93CD7CE6}"/>
              </a:ext>
            </a:extLst>
          </p:cNvPr>
          <p:cNvPicPr>
            <a:picLocks noChangeAspect="1"/>
          </p:cNvPicPr>
          <p:nvPr/>
        </p:nvPicPr>
        <p:blipFill>
          <a:blip r:embed="rId3"/>
          <a:stretch>
            <a:fillRect/>
          </a:stretch>
        </p:blipFill>
        <p:spPr>
          <a:xfrm>
            <a:off x="3501844" y="3285447"/>
            <a:ext cx="402371" cy="402371"/>
          </a:xfrm>
          <a:prstGeom prst="rect">
            <a:avLst/>
          </a:prstGeom>
        </p:spPr>
      </p:pic>
      <p:pic>
        <p:nvPicPr>
          <p:cNvPr id="10" name="Gambar 9">
            <a:extLst>
              <a:ext uri="{FF2B5EF4-FFF2-40B4-BE49-F238E27FC236}">
                <a16:creationId xmlns:a16="http://schemas.microsoft.com/office/drawing/2014/main" id="{D07043A0-9F45-45D7-9CAF-99D17DC60B26}"/>
              </a:ext>
            </a:extLst>
          </p:cNvPr>
          <p:cNvPicPr>
            <a:picLocks noChangeAspect="1"/>
          </p:cNvPicPr>
          <p:nvPr/>
        </p:nvPicPr>
        <p:blipFill>
          <a:blip r:embed="rId4"/>
          <a:stretch>
            <a:fillRect/>
          </a:stretch>
        </p:blipFill>
        <p:spPr>
          <a:xfrm>
            <a:off x="5310701" y="2225942"/>
            <a:ext cx="317019" cy="329213"/>
          </a:xfrm>
          <a:prstGeom prst="rect">
            <a:avLst/>
          </a:prstGeom>
        </p:spPr>
      </p:pic>
      <p:pic>
        <p:nvPicPr>
          <p:cNvPr id="12" name="Gambar 11">
            <a:extLst>
              <a:ext uri="{FF2B5EF4-FFF2-40B4-BE49-F238E27FC236}">
                <a16:creationId xmlns:a16="http://schemas.microsoft.com/office/drawing/2014/main" id="{D6E264B7-7F7F-4CB7-BD18-EE56AF9C7840}"/>
              </a:ext>
            </a:extLst>
          </p:cNvPr>
          <p:cNvPicPr>
            <a:picLocks noChangeAspect="1"/>
          </p:cNvPicPr>
          <p:nvPr/>
        </p:nvPicPr>
        <p:blipFill rotWithShape="1">
          <a:blip r:embed="rId5"/>
          <a:srcRect l="5940" t="21815" r="10682" b="4398"/>
          <a:stretch/>
        </p:blipFill>
        <p:spPr>
          <a:xfrm>
            <a:off x="2794055" y="3017233"/>
            <a:ext cx="1599140" cy="1652016"/>
          </a:xfrm>
          <a:prstGeom prst="ellipse">
            <a:avLst/>
          </a:prstGeom>
        </p:spPr>
      </p:pic>
      <p:pic>
        <p:nvPicPr>
          <p:cNvPr id="14" name="Gambar 13">
            <a:extLst>
              <a:ext uri="{FF2B5EF4-FFF2-40B4-BE49-F238E27FC236}">
                <a16:creationId xmlns:a16="http://schemas.microsoft.com/office/drawing/2014/main" id="{5CB5D23C-EBB3-4CA3-BC14-28FAD0A07B9D}"/>
              </a:ext>
            </a:extLst>
          </p:cNvPr>
          <p:cNvPicPr>
            <a:picLocks noChangeAspect="1"/>
          </p:cNvPicPr>
          <p:nvPr/>
        </p:nvPicPr>
        <p:blipFill rotWithShape="1">
          <a:blip r:embed="rId6"/>
          <a:srcRect l="12961" t="39342" r="15169" b="2399"/>
          <a:stretch/>
        </p:blipFill>
        <p:spPr>
          <a:xfrm>
            <a:off x="6414457" y="2998262"/>
            <a:ext cx="1623626" cy="1632962"/>
          </a:xfrm>
          <a:prstGeom prst="ellipse">
            <a:avLst/>
          </a:prstGeom>
        </p:spPr>
      </p:pic>
      <p:pic>
        <p:nvPicPr>
          <p:cNvPr id="16" name="Gambar 15">
            <a:extLst>
              <a:ext uri="{FF2B5EF4-FFF2-40B4-BE49-F238E27FC236}">
                <a16:creationId xmlns:a16="http://schemas.microsoft.com/office/drawing/2014/main" id="{77B5F0B5-562C-490A-B577-3A48DC92AE73}"/>
              </a:ext>
            </a:extLst>
          </p:cNvPr>
          <p:cNvPicPr>
            <a:picLocks noChangeAspect="1"/>
          </p:cNvPicPr>
          <p:nvPr/>
        </p:nvPicPr>
        <p:blipFill rotWithShape="1">
          <a:blip r:embed="rId7"/>
          <a:srcRect l="30346" t="8184" r="26165" b="21946"/>
          <a:stretch/>
        </p:blipFill>
        <p:spPr>
          <a:xfrm>
            <a:off x="4683237" y="1931783"/>
            <a:ext cx="1626781" cy="1632962"/>
          </a:xfrm>
          <a:prstGeom prst="ellipse">
            <a:avLst/>
          </a:prstGeom>
        </p:spPr>
      </p:pic>
      <p:pic>
        <p:nvPicPr>
          <p:cNvPr id="3" name="Gambar 2">
            <a:extLst>
              <a:ext uri="{FF2B5EF4-FFF2-40B4-BE49-F238E27FC236}">
                <a16:creationId xmlns:a16="http://schemas.microsoft.com/office/drawing/2014/main" id="{1AEB3C9A-7EDE-45F0-AE52-FE3939C379E8}"/>
              </a:ext>
            </a:extLst>
          </p:cNvPr>
          <p:cNvPicPr>
            <a:picLocks noChangeAspect="1"/>
          </p:cNvPicPr>
          <p:nvPr/>
        </p:nvPicPr>
        <p:blipFill rotWithShape="1">
          <a:blip r:embed="rId8"/>
          <a:srcRect l="23424" t="5505" r="8157" b="2230"/>
          <a:stretch/>
        </p:blipFill>
        <p:spPr>
          <a:xfrm>
            <a:off x="983034" y="1915536"/>
            <a:ext cx="1695440" cy="1665456"/>
          </a:xfrm>
          <a:prstGeom prst="ellipse">
            <a:avLst/>
          </a:prstGeom>
        </p:spPr>
      </p:pic>
    </p:spTree>
    <p:extLst>
      <p:ext uri="{BB962C8B-B14F-4D97-AF65-F5344CB8AC3E}">
        <p14:creationId xmlns:p14="http://schemas.microsoft.com/office/powerpoint/2010/main" val="413887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sp>
        <p:nvSpPr>
          <p:cNvPr id="3041" name="Google Shape;3041;p46"/>
          <p:cNvSpPr txBox="1">
            <a:spLocks noGrp="1"/>
          </p:cNvSpPr>
          <p:nvPr>
            <p:ph type="title"/>
          </p:nvPr>
        </p:nvSpPr>
        <p:spPr>
          <a:xfrm>
            <a:off x="1703850" y="2525325"/>
            <a:ext cx="5736300" cy="98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dirty="0"/>
              <a:t>Fitur Program</a:t>
            </a:r>
            <a:endParaRPr dirty="0"/>
          </a:p>
        </p:txBody>
      </p:sp>
      <p:sp>
        <p:nvSpPr>
          <p:cNvPr id="3047" name="Google Shape;3047;p46"/>
          <p:cNvSpPr/>
          <p:nvPr/>
        </p:nvSpPr>
        <p:spPr>
          <a:xfrm rot="5400000">
            <a:off x="4050624" y="1541201"/>
            <a:ext cx="1042719" cy="1109918"/>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3048" name="Google Shape;3048;p46"/>
          <p:cNvSpPr txBox="1">
            <a:spLocks noGrp="1"/>
          </p:cNvSpPr>
          <p:nvPr>
            <p:ph type="title" idx="2"/>
          </p:nvPr>
        </p:nvSpPr>
        <p:spPr>
          <a:xfrm>
            <a:off x="4016250" y="1666800"/>
            <a:ext cx="11115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808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47"/>
          <p:cNvSpPr txBox="1">
            <a:spLocks noGrp="1"/>
          </p:cNvSpPr>
          <p:nvPr>
            <p:ph type="title"/>
          </p:nvPr>
        </p:nvSpPr>
        <p:spPr>
          <a:xfrm>
            <a:off x="720000" y="474011"/>
            <a:ext cx="7704000" cy="46980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b="0" dirty="0">
                <a:ln w="0"/>
                <a:solidFill>
                  <a:schemeClr val="tx1"/>
                </a:solidFill>
                <a:effectLst>
                  <a:outerShdw blurRad="38100" dist="19050" dir="2700000" algn="tl" rotWithShape="0">
                    <a:schemeClr val="dk1">
                      <a:alpha val="40000"/>
                    </a:schemeClr>
                  </a:outerShdw>
                </a:effectLst>
              </a:rPr>
              <a:t>Fitur Program</a:t>
            </a:r>
            <a:endParaRPr dirty="0">
              <a:solidFill>
                <a:schemeClr val="accent1">
                  <a:lumMod val="75000"/>
                </a:schemeClr>
              </a:solidFill>
            </a:endParaRPr>
          </a:p>
        </p:txBody>
      </p:sp>
      <p:sp>
        <p:nvSpPr>
          <p:cNvPr id="3064" name="Google Shape;3064;p47"/>
          <p:cNvSpPr txBox="1"/>
          <p:nvPr/>
        </p:nvSpPr>
        <p:spPr>
          <a:xfrm>
            <a:off x="3805950" y="1741592"/>
            <a:ext cx="15321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600" b="1" dirty="0" err="1">
                <a:solidFill>
                  <a:schemeClr val="accent3"/>
                </a:solidFill>
                <a:latin typeface="Gaegu"/>
                <a:ea typeface="Gaegu"/>
                <a:cs typeface="Gaegu"/>
                <a:sym typeface="Gaegu"/>
              </a:rPr>
              <a:t>Import</a:t>
            </a:r>
            <a:r>
              <a:rPr lang="id-ID" sz="1600" b="1" dirty="0">
                <a:solidFill>
                  <a:schemeClr val="accent3"/>
                </a:solidFill>
                <a:latin typeface="Gaegu"/>
                <a:ea typeface="Gaegu"/>
                <a:cs typeface="Gaegu"/>
                <a:sym typeface="Gaegu"/>
              </a:rPr>
              <a:t> </a:t>
            </a:r>
            <a:r>
              <a:rPr lang="id-ID" sz="1600" b="1" dirty="0" err="1">
                <a:solidFill>
                  <a:schemeClr val="accent3"/>
                </a:solidFill>
                <a:latin typeface="Gaegu"/>
                <a:ea typeface="Gaegu"/>
                <a:cs typeface="Gaegu"/>
                <a:sym typeface="Gaegu"/>
              </a:rPr>
              <a:t>datetime</a:t>
            </a:r>
            <a:endParaRPr sz="1600" b="1" dirty="0">
              <a:solidFill>
                <a:schemeClr val="accent3"/>
              </a:solidFill>
              <a:latin typeface="Gaegu"/>
              <a:ea typeface="Gaegu"/>
              <a:cs typeface="Gaegu"/>
              <a:sym typeface="Gaegu"/>
            </a:endParaRPr>
          </a:p>
        </p:txBody>
      </p:sp>
      <p:sp>
        <p:nvSpPr>
          <p:cNvPr id="3066" name="Google Shape;3066;p47"/>
          <p:cNvSpPr txBox="1"/>
          <p:nvPr/>
        </p:nvSpPr>
        <p:spPr>
          <a:xfrm>
            <a:off x="4215750" y="1257749"/>
            <a:ext cx="712500" cy="549377"/>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sz="2400" b="1" dirty="0">
                <a:solidFill>
                  <a:schemeClr val="accent3"/>
                </a:solidFill>
                <a:latin typeface="Gaegu"/>
                <a:ea typeface="Gaegu"/>
                <a:cs typeface="Gaegu"/>
                <a:sym typeface="Gaegu"/>
              </a:rPr>
              <a:t>2</a:t>
            </a:r>
            <a:endParaRPr sz="2400" b="1" dirty="0">
              <a:solidFill>
                <a:schemeClr val="accent3"/>
              </a:solidFill>
              <a:latin typeface="Gaegu"/>
              <a:ea typeface="Gaegu"/>
              <a:cs typeface="Gaegu"/>
              <a:sym typeface="Gaegu"/>
            </a:endParaRPr>
          </a:p>
        </p:txBody>
      </p:sp>
      <p:sp>
        <p:nvSpPr>
          <p:cNvPr id="3068" name="Google Shape;3068;p47"/>
          <p:cNvSpPr txBox="1"/>
          <p:nvPr/>
        </p:nvSpPr>
        <p:spPr>
          <a:xfrm>
            <a:off x="1102875" y="1745877"/>
            <a:ext cx="15321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600" b="1" dirty="0" err="1">
                <a:solidFill>
                  <a:schemeClr val="accent3"/>
                </a:solidFill>
                <a:latin typeface="Gaegu"/>
                <a:ea typeface="Gaegu"/>
                <a:cs typeface="Gaegu"/>
                <a:sym typeface="Gaegu"/>
              </a:rPr>
              <a:t>Import</a:t>
            </a:r>
            <a:r>
              <a:rPr lang="id-ID" sz="1600" b="1" dirty="0">
                <a:solidFill>
                  <a:schemeClr val="accent3"/>
                </a:solidFill>
                <a:latin typeface="Gaegu"/>
                <a:ea typeface="Gaegu"/>
                <a:cs typeface="Gaegu"/>
                <a:sym typeface="Gaegu"/>
              </a:rPr>
              <a:t> </a:t>
            </a:r>
            <a:r>
              <a:rPr lang="id-ID" sz="1600" b="1" dirty="0" err="1">
                <a:solidFill>
                  <a:schemeClr val="accent3"/>
                </a:solidFill>
                <a:latin typeface="Gaegu"/>
                <a:ea typeface="Gaegu"/>
                <a:cs typeface="Gaegu"/>
                <a:sym typeface="Gaegu"/>
              </a:rPr>
              <a:t>sys</a:t>
            </a:r>
            <a:endParaRPr sz="1600" b="1" dirty="0">
              <a:solidFill>
                <a:schemeClr val="accent3"/>
              </a:solidFill>
              <a:latin typeface="Gaegu"/>
              <a:ea typeface="Gaegu"/>
              <a:cs typeface="Gaegu"/>
              <a:sym typeface="Gaegu"/>
            </a:endParaRPr>
          </a:p>
        </p:txBody>
      </p:sp>
      <p:sp>
        <p:nvSpPr>
          <p:cNvPr id="3070" name="Google Shape;3070;p47"/>
          <p:cNvSpPr txBox="1"/>
          <p:nvPr/>
        </p:nvSpPr>
        <p:spPr>
          <a:xfrm>
            <a:off x="1512675" y="1224215"/>
            <a:ext cx="712500" cy="5727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sz="2400" b="1" dirty="0">
                <a:solidFill>
                  <a:schemeClr val="accent3"/>
                </a:solidFill>
                <a:latin typeface="Gaegu"/>
                <a:ea typeface="Gaegu"/>
                <a:cs typeface="Gaegu"/>
                <a:sym typeface="Gaegu"/>
              </a:rPr>
              <a:t>1</a:t>
            </a:r>
            <a:endParaRPr sz="2400" b="1" dirty="0">
              <a:solidFill>
                <a:schemeClr val="accent3"/>
              </a:solidFill>
              <a:latin typeface="Gaegu"/>
              <a:ea typeface="Gaegu"/>
              <a:cs typeface="Gaegu"/>
              <a:sym typeface="Gaegu"/>
            </a:endParaRPr>
          </a:p>
        </p:txBody>
      </p:sp>
      <p:sp>
        <p:nvSpPr>
          <p:cNvPr id="3074" name="Google Shape;3074;p47"/>
          <p:cNvSpPr txBox="1"/>
          <p:nvPr/>
        </p:nvSpPr>
        <p:spPr>
          <a:xfrm flipH="1">
            <a:off x="5993356" y="1757988"/>
            <a:ext cx="2519916"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600" b="1" dirty="0" err="1">
                <a:solidFill>
                  <a:schemeClr val="accent3"/>
                </a:solidFill>
                <a:latin typeface="Gaegu"/>
                <a:ea typeface="Gaegu"/>
                <a:cs typeface="Gaegu"/>
                <a:sym typeface="Gaegu"/>
              </a:rPr>
              <a:t>Import</a:t>
            </a:r>
            <a:r>
              <a:rPr lang="id-ID" sz="1600" b="1" dirty="0">
                <a:solidFill>
                  <a:schemeClr val="accent3"/>
                </a:solidFill>
                <a:latin typeface="Gaegu"/>
                <a:ea typeface="Gaegu"/>
                <a:cs typeface="Gaegu"/>
                <a:sym typeface="Gaegu"/>
              </a:rPr>
              <a:t> </a:t>
            </a:r>
            <a:r>
              <a:rPr lang="id-ID" sz="1600" b="1" dirty="0" err="1">
                <a:solidFill>
                  <a:schemeClr val="accent3"/>
                </a:solidFill>
                <a:latin typeface="Gaegu"/>
                <a:ea typeface="Gaegu"/>
                <a:cs typeface="Gaegu"/>
                <a:sym typeface="Gaegu"/>
              </a:rPr>
              <a:t>pytz</a:t>
            </a:r>
            <a:endParaRPr sz="1600" b="1" dirty="0">
              <a:solidFill>
                <a:schemeClr val="accent3"/>
              </a:solidFill>
              <a:latin typeface="Gaegu"/>
              <a:ea typeface="Gaegu"/>
              <a:cs typeface="Gaegu"/>
              <a:sym typeface="Gaegu"/>
            </a:endParaRPr>
          </a:p>
        </p:txBody>
      </p:sp>
      <p:sp>
        <p:nvSpPr>
          <p:cNvPr id="3078" name="Google Shape;3078;p47"/>
          <p:cNvSpPr txBox="1"/>
          <p:nvPr/>
        </p:nvSpPr>
        <p:spPr>
          <a:xfrm flipH="1">
            <a:off x="6881426" y="1260856"/>
            <a:ext cx="712500" cy="549377"/>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sz="2400" b="1" dirty="0">
                <a:solidFill>
                  <a:schemeClr val="accent3"/>
                </a:solidFill>
                <a:latin typeface="Gaegu"/>
                <a:ea typeface="Gaegu"/>
                <a:cs typeface="Gaegu"/>
                <a:sym typeface="Gaegu"/>
              </a:rPr>
              <a:t>3</a:t>
            </a:r>
            <a:endParaRPr sz="2400" b="1" dirty="0">
              <a:solidFill>
                <a:schemeClr val="accent3"/>
              </a:solidFill>
              <a:latin typeface="Gaegu"/>
              <a:ea typeface="Gaegu"/>
              <a:cs typeface="Gaegu"/>
              <a:sym typeface="Gaegu"/>
            </a:endParaRPr>
          </a:p>
        </p:txBody>
      </p:sp>
      <p:pic>
        <p:nvPicPr>
          <p:cNvPr id="5" name="Gambar 4">
            <a:extLst>
              <a:ext uri="{FF2B5EF4-FFF2-40B4-BE49-F238E27FC236}">
                <a16:creationId xmlns:a16="http://schemas.microsoft.com/office/drawing/2014/main" id="{DA769880-3513-4654-8C4C-416E0F85EA2C}"/>
              </a:ext>
            </a:extLst>
          </p:cNvPr>
          <p:cNvPicPr>
            <a:picLocks noChangeAspect="1"/>
          </p:cNvPicPr>
          <p:nvPr/>
        </p:nvPicPr>
        <p:blipFill>
          <a:blip r:embed="rId3"/>
          <a:stretch>
            <a:fillRect/>
          </a:stretch>
        </p:blipFill>
        <p:spPr>
          <a:xfrm>
            <a:off x="1512675" y="2915713"/>
            <a:ext cx="743776" cy="646232"/>
          </a:xfrm>
          <a:prstGeom prst="rect">
            <a:avLst/>
          </a:prstGeom>
        </p:spPr>
      </p:pic>
      <p:pic>
        <p:nvPicPr>
          <p:cNvPr id="6" name="Gambar 5">
            <a:extLst>
              <a:ext uri="{FF2B5EF4-FFF2-40B4-BE49-F238E27FC236}">
                <a16:creationId xmlns:a16="http://schemas.microsoft.com/office/drawing/2014/main" id="{871428F3-61C6-4CE5-8376-E37DAB3EB219}"/>
              </a:ext>
            </a:extLst>
          </p:cNvPr>
          <p:cNvPicPr>
            <a:picLocks noChangeAspect="1"/>
          </p:cNvPicPr>
          <p:nvPr/>
        </p:nvPicPr>
        <p:blipFill>
          <a:blip r:embed="rId4"/>
          <a:stretch>
            <a:fillRect/>
          </a:stretch>
        </p:blipFill>
        <p:spPr>
          <a:xfrm>
            <a:off x="4215750" y="2915713"/>
            <a:ext cx="743776" cy="646232"/>
          </a:xfrm>
          <a:prstGeom prst="rect">
            <a:avLst/>
          </a:prstGeom>
        </p:spPr>
      </p:pic>
      <p:pic>
        <p:nvPicPr>
          <p:cNvPr id="7" name="Gambar 6">
            <a:extLst>
              <a:ext uri="{FF2B5EF4-FFF2-40B4-BE49-F238E27FC236}">
                <a16:creationId xmlns:a16="http://schemas.microsoft.com/office/drawing/2014/main" id="{90494A87-8404-4D00-A015-3F3CE379A635}"/>
              </a:ext>
            </a:extLst>
          </p:cNvPr>
          <p:cNvPicPr>
            <a:picLocks noChangeAspect="1"/>
          </p:cNvPicPr>
          <p:nvPr/>
        </p:nvPicPr>
        <p:blipFill>
          <a:blip r:embed="rId5"/>
          <a:stretch>
            <a:fillRect/>
          </a:stretch>
        </p:blipFill>
        <p:spPr>
          <a:xfrm>
            <a:off x="6881426" y="2873501"/>
            <a:ext cx="743776" cy="646232"/>
          </a:xfrm>
          <a:prstGeom prst="rect">
            <a:avLst/>
          </a:prstGeom>
        </p:spPr>
      </p:pic>
      <p:sp>
        <p:nvSpPr>
          <p:cNvPr id="18" name="Google Shape;3068;p47">
            <a:extLst>
              <a:ext uri="{FF2B5EF4-FFF2-40B4-BE49-F238E27FC236}">
                <a16:creationId xmlns:a16="http://schemas.microsoft.com/office/drawing/2014/main" id="{4391BCAD-C938-40AB-9314-A9B3581967D4}"/>
              </a:ext>
            </a:extLst>
          </p:cNvPr>
          <p:cNvSpPr txBox="1"/>
          <p:nvPr/>
        </p:nvSpPr>
        <p:spPr>
          <a:xfrm>
            <a:off x="1102875" y="3475477"/>
            <a:ext cx="1532100" cy="88761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600" b="1" dirty="0" err="1">
                <a:solidFill>
                  <a:schemeClr val="accent3"/>
                </a:solidFill>
                <a:latin typeface="Gaegu"/>
                <a:ea typeface="Gaegu"/>
                <a:cs typeface="Gaegu"/>
                <a:sym typeface="Gaegu"/>
              </a:rPr>
              <a:t>Import</a:t>
            </a:r>
            <a:r>
              <a:rPr lang="id-ID" sz="1600" b="1" dirty="0">
                <a:solidFill>
                  <a:schemeClr val="accent3"/>
                </a:solidFill>
                <a:latin typeface="Gaegu"/>
                <a:ea typeface="Gaegu"/>
                <a:cs typeface="Gaegu"/>
                <a:sym typeface="Gaegu"/>
              </a:rPr>
              <a:t> </a:t>
            </a:r>
            <a:r>
              <a:rPr lang="id-ID" sz="1600" b="1" dirty="0" err="1">
                <a:solidFill>
                  <a:schemeClr val="accent3"/>
                </a:solidFill>
                <a:latin typeface="Gaegu"/>
                <a:ea typeface="Gaegu"/>
                <a:cs typeface="Gaegu"/>
                <a:sym typeface="Gaegu"/>
              </a:rPr>
              <a:t>matplotlib.pyplot</a:t>
            </a:r>
            <a:r>
              <a:rPr lang="id-ID" sz="1600" b="1" dirty="0">
                <a:solidFill>
                  <a:schemeClr val="accent3"/>
                </a:solidFill>
                <a:latin typeface="Gaegu"/>
                <a:ea typeface="Gaegu"/>
                <a:cs typeface="Gaegu"/>
                <a:sym typeface="Gaegu"/>
              </a:rPr>
              <a:t> as </a:t>
            </a:r>
            <a:r>
              <a:rPr lang="id-ID" sz="1600" b="1" dirty="0" err="1">
                <a:solidFill>
                  <a:schemeClr val="accent3"/>
                </a:solidFill>
                <a:latin typeface="Gaegu"/>
                <a:ea typeface="Gaegu"/>
                <a:cs typeface="Gaegu"/>
                <a:sym typeface="Gaegu"/>
              </a:rPr>
              <a:t>plt</a:t>
            </a:r>
            <a:endParaRPr sz="1600" b="1" dirty="0">
              <a:solidFill>
                <a:schemeClr val="accent3"/>
              </a:solidFill>
              <a:latin typeface="Gaegu"/>
              <a:ea typeface="Gaegu"/>
              <a:cs typeface="Gaegu"/>
              <a:sym typeface="Gaegu"/>
            </a:endParaRPr>
          </a:p>
        </p:txBody>
      </p:sp>
      <p:sp>
        <p:nvSpPr>
          <p:cNvPr id="19" name="Google Shape;3068;p47">
            <a:extLst>
              <a:ext uri="{FF2B5EF4-FFF2-40B4-BE49-F238E27FC236}">
                <a16:creationId xmlns:a16="http://schemas.microsoft.com/office/drawing/2014/main" id="{93438484-3A94-4FF9-976D-C1656F1B05F3}"/>
              </a:ext>
            </a:extLst>
          </p:cNvPr>
          <p:cNvSpPr txBox="1"/>
          <p:nvPr/>
        </p:nvSpPr>
        <p:spPr>
          <a:xfrm>
            <a:off x="6493387" y="3578341"/>
            <a:ext cx="15321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600" b="1" dirty="0" err="1">
                <a:solidFill>
                  <a:schemeClr val="accent3"/>
                </a:solidFill>
                <a:latin typeface="Gaegu"/>
                <a:ea typeface="Gaegu"/>
                <a:cs typeface="Gaegu"/>
                <a:sym typeface="Gaegu"/>
              </a:rPr>
              <a:t>Import</a:t>
            </a:r>
            <a:r>
              <a:rPr lang="id-ID" sz="1600" b="1" dirty="0">
                <a:solidFill>
                  <a:schemeClr val="accent3"/>
                </a:solidFill>
                <a:latin typeface="Gaegu"/>
                <a:ea typeface="Gaegu"/>
                <a:cs typeface="Gaegu"/>
                <a:sym typeface="Gaegu"/>
              </a:rPr>
              <a:t> </a:t>
            </a:r>
            <a:r>
              <a:rPr lang="id-ID" sz="1600" b="1" dirty="0" err="1">
                <a:solidFill>
                  <a:schemeClr val="accent3"/>
                </a:solidFill>
                <a:latin typeface="Gaegu"/>
                <a:ea typeface="Gaegu"/>
                <a:cs typeface="Gaegu"/>
                <a:sym typeface="Gaegu"/>
              </a:rPr>
              <a:t>random</a:t>
            </a:r>
            <a:endParaRPr sz="1600" b="1" dirty="0">
              <a:solidFill>
                <a:schemeClr val="accent3"/>
              </a:solidFill>
              <a:latin typeface="Gaegu"/>
              <a:ea typeface="Gaegu"/>
              <a:cs typeface="Gaegu"/>
              <a:sym typeface="Gaegu"/>
            </a:endParaRPr>
          </a:p>
        </p:txBody>
      </p:sp>
      <p:sp>
        <p:nvSpPr>
          <p:cNvPr id="20" name="Google Shape;3068;p47">
            <a:extLst>
              <a:ext uri="{FF2B5EF4-FFF2-40B4-BE49-F238E27FC236}">
                <a16:creationId xmlns:a16="http://schemas.microsoft.com/office/drawing/2014/main" id="{CBADE58B-043E-4558-B3FB-DDDA2B28CFFC}"/>
              </a:ext>
            </a:extLst>
          </p:cNvPr>
          <p:cNvSpPr txBox="1"/>
          <p:nvPr/>
        </p:nvSpPr>
        <p:spPr>
          <a:xfrm>
            <a:off x="3821588" y="3475476"/>
            <a:ext cx="1532100" cy="887615"/>
          </a:xfrm>
          <a:prstGeom prst="rect">
            <a:avLst/>
          </a:prstGeom>
          <a:noFill/>
          <a:ln>
            <a:noFill/>
          </a:ln>
        </p:spPr>
        <p:txBody>
          <a:bodyPr spcFirstLastPara="1" wrap="square" lIns="0" tIns="0" rIns="0" bIns="0" anchor="ctr" anchorCtr="0">
            <a:noAutofit/>
          </a:bodyPr>
          <a:lstStyle/>
          <a:p>
            <a:pPr lvl="0" algn="ctr"/>
            <a:r>
              <a:rPr lang="id-ID" sz="1600" b="1" dirty="0" err="1">
                <a:solidFill>
                  <a:schemeClr val="accent3"/>
                </a:solidFill>
                <a:latin typeface="Gaegu"/>
                <a:ea typeface="Gaegu"/>
                <a:cs typeface="Gaegu"/>
                <a:sym typeface="Gaegu"/>
              </a:rPr>
              <a:t>Import</a:t>
            </a:r>
            <a:r>
              <a:rPr lang="id-ID" sz="1600" b="1" dirty="0">
                <a:solidFill>
                  <a:schemeClr val="accent3"/>
                </a:solidFill>
                <a:latin typeface="Gaegu"/>
                <a:ea typeface="Gaegu"/>
                <a:cs typeface="Gaegu"/>
                <a:sym typeface="Gaegu"/>
              </a:rPr>
              <a:t> </a:t>
            </a:r>
            <a:r>
              <a:rPr lang="id-ID" sz="1600" b="1" dirty="0" err="1">
                <a:solidFill>
                  <a:schemeClr val="accent3"/>
                </a:solidFill>
                <a:latin typeface="Gaegu"/>
                <a:ea typeface="Gaegu"/>
                <a:cs typeface="Gaegu"/>
                <a:sym typeface="Gaegu"/>
              </a:rPr>
              <a:t>matplotlib.image</a:t>
            </a:r>
            <a:r>
              <a:rPr lang="id-ID" sz="1600" b="1" dirty="0">
                <a:solidFill>
                  <a:schemeClr val="accent3"/>
                </a:solidFill>
                <a:latin typeface="Gaegu"/>
                <a:ea typeface="Gaegu"/>
                <a:cs typeface="Gaegu"/>
                <a:sym typeface="Gaegu"/>
              </a:rPr>
              <a:t> as </a:t>
            </a:r>
            <a:r>
              <a:rPr lang="id-ID" sz="1600" b="1" dirty="0" err="1">
                <a:solidFill>
                  <a:schemeClr val="accent3"/>
                </a:solidFill>
                <a:latin typeface="Gaegu"/>
                <a:ea typeface="Gaegu"/>
                <a:cs typeface="Gaegu"/>
                <a:sym typeface="Gaegu"/>
              </a:rPr>
              <a:t>mpimg</a:t>
            </a:r>
            <a:endParaRPr sz="1600" b="1" dirty="0">
              <a:solidFill>
                <a:schemeClr val="accent3"/>
              </a:solidFill>
              <a:latin typeface="Gaegu"/>
              <a:ea typeface="Gaegu"/>
              <a:cs typeface="Gaegu"/>
              <a:sym typeface="Gaegu"/>
            </a:endParaRPr>
          </a:p>
        </p:txBody>
      </p:sp>
    </p:spTree>
    <p:extLst>
      <p:ext uri="{BB962C8B-B14F-4D97-AF65-F5344CB8AC3E}">
        <p14:creationId xmlns:p14="http://schemas.microsoft.com/office/powerpoint/2010/main" val="405417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9"/>
          <p:cNvSpPr txBox="1">
            <a:spLocks noGrp="1"/>
          </p:cNvSpPr>
          <p:nvPr>
            <p:ph type="title"/>
          </p:nvPr>
        </p:nvSpPr>
        <p:spPr>
          <a:xfrm>
            <a:off x="1703833" y="2460200"/>
            <a:ext cx="5736300" cy="196682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dirty="0"/>
              <a:t>Keunggulan Program</a:t>
            </a:r>
            <a:endParaRPr dirty="0"/>
          </a:p>
        </p:txBody>
      </p:sp>
      <p:grpSp>
        <p:nvGrpSpPr>
          <p:cNvPr id="2805" name="Google Shape;2805;p39"/>
          <p:cNvGrpSpPr/>
          <p:nvPr/>
        </p:nvGrpSpPr>
        <p:grpSpPr>
          <a:xfrm>
            <a:off x="7863997" y="3844169"/>
            <a:ext cx="397646" cy="458063"/>
            <a:chOff x="3150425" y="3024575"/>
            <a:chExt cx="130350" cy="150150"/>
          </a:xfrm>
        </p:grpSpPr>
        <p:sp>
          <p:nvSpPr>
            <p:cNvPr id="2806" name="Google Shape;2806;p39"/>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9"/>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4" name="Google Shape;2814;p39"/>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9"/>
          <p:cNvSpPr/>
          <p:nvPr/>
        </p:nvSpPr>
        <p:spPr>
          <a:xfrm rot="5400000">
            <a:off x="4050624" y="1541201"/>
            <a:ext cx="1042719" cy="1109918"/>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816" name="Google Shape;2816;p39"/>
          <p:cNvSpPr txBox="1">
            <a:spLocks noGrp="1"/>
          </p:cNvSpPr>
          <p:nvPr>
            <p:ph type="title" idx="2"/>
          </p:nvPr>
        </p:nvSpPr>
        <p:spPr>
          <a:xfrm>
            <a:off x="4016250" y="1666800"/>
            <a:ext cx="11115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id-ID" dirty="0"/>
              <a:t>4</a:t>
            </a:r>
            <a:endParaRPr dirty="0"/>
          </a:p>
        </p:txBody>
      </p:sp>
    </p:spTree>
    <p:extLst>
      <p:ext uri="{BB962C8B-B14F-4D97-AF65-F5344CB8AC3E}">
        <p14:creationId xmlns:p14="http://schemas.microsoft.com/office/powerpoint/2010/main" val="3483688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5"/>
        <p:cNvGrpSpPr/>
        <p:nvPr/>
      </p:nvGrpSpPr>
      <p:grpSpPr>
        <a:xfrm>
          <a:off x="0" y="0"/>
          <a:ext cx="0" cy="0"/>
          <a:chOff x="0" y="0"/>
          <a:chExt cx="0" cy="0"/>
        </a:xfrm>
      </p:grpSpPr>
      <p:sp>
        <p:nvSpPr>
          <p:cNvPr id="3086" name="Google Shape;3086;p48"/>
          <p:cNvSpPr/>
          <p:nvPr/>
        </p:nvSpPr>
        <p:spPr>
          <a:xfrm>
            <a:off x="3454038" y="3032699"/>
            <a:ext cx="2235900" cy="12396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8"/>
          <p:cNvSpPr/>
          <p:nvPr/>
        </p:nvSpPr>
        <p:spPr>
          <a:xfrm>
            <a:off x="5963000" y="3103950"/>
            <a:ext cx="2235900" cy="12396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8"/>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dirty="0"/>
              <a:t>Keunggulan Program</a:t>
            </a:r>
            <a:endParaRPr dirty="0"/>
          </a:p>
        </p:txBody>
      </p:sp>
      <p:sp>
        <p:nvSpPr>
          <p:cNvPr id="3089" name="Google Shape;3089;p48"/>
          <p:cNvSpPr/>
          <p:nvPr/>
        </p:nvSpPr>
        <p:spPr>
          <a:xfrm>
            <a:off x="945100" y="3032700"/>
            <a:ext cx="2235900" cy="12396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8"/>
          <p:cNvSpPr txBox="1">
            <a:spLocks noGrp="1"/>
          </p:cNvSpPr>
          <p:nvPr>
            <p:ph type="subTitle" idx="1"/>
          </p:nvPr>
        </p:nvSpPr>
        <p:spPr>
          <a:xfrm>
            <a:off x="982925" y="3032699"/>
            <a:ext cx="2160250" cy="123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1300" dirty="0"/>
              <a:t>Membantu masyarakat Indonesia yang memiliki keterbatasan ekonomi agar bisa merasakan sensasi perjalanan ke berbagai kota di dunia</a:t>
            </a:r>
            <a:endParaRPr sz="1300" dirty="0"/>
          </a:p>
        </p:txBody>
      </p:sp>
      <p:sp>
        <p:nvSpPr>
          <p:cNvPr id="3092" name="Google Shape;3092;p48"/>
          <p:cNvSpPr txBox="1">
            <a:spLocks noGrp="1"/>
          </p:cNvSpPr>
          <p:nvPr>
            <p:ph type="subTitle" idx="3"/>
          </p:nvPr>
        </p:nvSpPr>
        <p:spPr>
          <a:xfrm>
            <a:off x="3540642" y="3032699"/>
            <a:ext cx="2062716" cy="123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1600" dirty="0" err="1"/>
              <a:t>Output</a:t>
            </a:r>
            <a:r>
              <a:rPr lang="id-ID" sz="1600" dirty="0"/>
              <a:t> program berupa teks dan gambar</a:t>
            </a:r>
            <a:endParaRPr sz="1600" dirty="0"/>
          </a:p>
        </p:txBody>
      </p:sp>
      <p:sp>
        <p:nvSpPr>
          <p:cNvPr id="3094" name="Google Shape;3094;p48"/>
          <p:cNvSpPr txBox="1">
            <a:spLocks noGrp="1"/>
          </p:cNvSpPr>
          <p:nvPr>
            <p:ph type="subTitle" idx="5"/>
          </p:nvPr>
        </p:nvSpPr>
        <p:spPr>
          <a:xfrm>
            <a:off x="5962976" y="3127800"/>
            <a:ext cx="2235894" cy="121575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1600" dirty="0"/>
              <a:t>Dapat melakukan pembelian </a:t>
            </a:r>
            <a:r>
              <a:rPr lang="id-ID" sz="1600" dirty="0" err="1"/>
              <a:t>merchandise</a:t>
            </a:r>
            <a:endParaRPr sz="1600" dirty="0"/>
          </a:p>
        </p:txBody>
      </p:sp>
      <p:sp>
        <p:nvSpPr>
          <p:cNvPr id="3096" name="Google Shape;3096;p48"/>
          <p:cNvSpPr/>
          <p:nvPr/>
        </p:nvSpPr>
        <p:spPr>
          <a:xfrm>
            <a:off x="945100" y="1427250"/>
            <a:ext cx="2235900" cy="12396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8"/>
          <p:cNvSpPr/>
          <p:nvPr/>
        </p:nvSpPr>
        <p:spPr>
          <a:xfrm>
            <a:off x="3454050" y="1427250"/>
            <a:ext cx="2235900" cy="12396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8"/>
          <p:cNvSpPr/>
          <p:nvPr/>
        </p:nvSpPr>
        <p:spPr>
          <a:xfrm>
            <a:off x="5963000" y="1427250"/>
            <a:ext cx="2235900" cy="12396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8"/>
          <p:cNvSpPr txBox="1">
            <a:spLocks noGrp="1"/>
          </p:cNvSpPr>
          <p:nvPr>
            <p:ph type="subTitle" idx="7"/>
          </p:nvPr>
        </p:nvSpPr>
        <p:spPr>
          <a:xfrm>
            <a:off x="945100" y="1473436"/>
            <a:ext cx="2235900" cy="109831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1600" dirty="0"/>
              <a:t>Memberikan kemudahan akses </a:t>
            </a:r>
            <a:r>
              <a:rPr lang="id-ID" sz="1600" i="1" dirty="0"/>
              <a:t>virtual </a:t>
            </a:r>
            <a:r>
              <a:rPr lang="id-ID" sz="1600" i="1" dirty="0" err="1"/>
              <a:t>tour</a:t>
            </a:r>
            <a:r>
              <a:rPr lang="id-ID" sz="1600" i="1" dirty="0"/>
              <a:t> </a:t>
            </a:r>
            <a:r>
              <a:rPr lang="id-ID" sz="1600" dirty="0"/>
              <a:t>ke berbagai kota di dunia</a:t>
            </a:r>
            <a:endParaRPr sz="1600" dirty="0"/>
          </a:p>
        </p:txBody>
      </p:sp>
      <p:sp>
        <p:nvSpPr>
          <p:cNvPr id="3101" name="Google Shape;3101;p48"/>
          <p:cNvSpPr txBox="1">
            <a:spLocks noGrp="1"/>
          </p:cNvSpPr>
          <p:nvPr>
            <p:ph type="subTitle" idx="9"/>
          </p:nvPr>
        </p:nvSpPr>
        <p:spPr>
          <a:xfrm>
            <a:off x="3540642" y="1473424"/>
            <a:ext cx="2062716" cy="109832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1600" dirty="0"/>
              <a:t>Terdapat beberapa fitur di dalam </a:t>
            </a:r>
            <a:r>
              <a:rPr lang="id-ID" sz="1600" i="1" dirty="0" err="1"/>
              <a:t>Drive</a:t>
            </a:r>
            <a:r>
              <a:rPr lang="id-ID" sz="1600" i="1" dirty="0"/>
              <a:t> </a:t>
            </a:r>
            <a:r>
              <a:rPr lang="id-ID" sz="1600" i="1" dirty="0" err="1"/>
              <a:t>and</a:t>
            </a:r>
            <a:r>
              <a:rPr lang="id-ID" sz="1600" i="1" dirty="0"/>
              <a:t> </a:t>
            </a:r>
            <a:r>
              <a:rPr lang="id-ID" sz="1600" i="1" dirty="0" err="1"/>
              <a:t>Listen</a:t>
            </a:r>
            <a:r>
              <a:rPr lang="id-ID" sz="1600" i="1" dirty="0"/>
              <a:t> </a:t>
            </a:r>
            <a:r>
              <a:rPr lang="id-ID" sz="1600" dirty="0"/>
              <a:t>seperti </a:t>
            </a:r>
            <a:r>
              <a:rPr lang="id-ID" sz="1600" i="1" dirty="0" err="1"/>
              <a:t>street</a:t>
            </a:r>
            <a:r>
              <a:rPr lang="id-ID" sz="1600" i="1" dirty="0"/>
              <a:t> </a:t>
            </a:r>
            <a:r>
              <a:rPr lang="id-ID" sz="1600" i="1" dirty="0" err="1"/>
              <a:t>noise</a:t>
            </a:r>
            <a:r>
              <a:rPr lang="id-ID" sz="1600" i="1" dirty="0"/>
              <a:t> </a:t>
            </a:r>
            <a:r>
              <a:rPr lang="id-ID" sz="1600" dirty="0"/>
              <a:t>dan </a:t>
            </a:r>
            <a:r>
              <a:rPr lang="id-ID" sz="1600" i="1" dirty="0" err="1"/>
              <a:t>car</a:t>
            </a:r>
            <a:r>
              <a:rPr lang="id-ID" sz="1600" i="1" dirty="0"/>
              <a:t> </a:t>
            </a:r>
            <a:r>
              <a:rPr lang="id-ID" sz="1600" i="1" dirty="0" err="1"/>
              <a:t>speed</a:t>
            </a:r>
            <a:endParaRPr sz="1600" i="1" dirty="0"/>
          </a:p>
        </p:txBody>
      </p:sp>
      <p:sp>
        <p:nvSpPr>
          <p:cNvPr id="3103" name="Google Shape;3103;p48"/>
          <p:cNvSpPr txBox="1">
            <a:spLocks noGrp="1"/>
          </p:cNvSpPr>
          <p:nvPr>
            <p:ph type="subTitle" idx="14"/>
          </p:nvPr>
        </p:nvSpPr>
        <p:spPr>
          <a:xfrm>
            <a:off x="5963000" y="1427250"/>
            <a:ext cx="2235900" cy="123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1600" dirty="0"/>
              <a:t>Dilengkapi dengan berbagai informasi tentang kota tujuan dan konversi waktunya</a:t>
            </a: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6"/>
        <p:cNvGrpSpPr/>
        <p:nvPr/>
      </p:nvGrpSpPr>
      <p:grpSpPr>
        <a:xfrm>
          <a:off x="0" y="0"/>
          <a:ext cx="0" cy="0"/>
          <a:chOff x="0" y="0"/>
          <a:chExt cx="0" cy="0"/>
        </a:xfrm>
      </p:grpSpPr>
      <p:sp>
        <p:nvSpPr>
          <p:cNvPr id="3637" name="Google Shape;3637;p60"/>
          <p:cNvSpPr/>
          <p:nvPr/>
        </p:nvSpPr>
        <p:spPr>
          <a:xfrm rot="5400000">
            <a:off x="1490249" y="1638776"/>
            <a:ext cx="1042719" cy="1109918"/>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3642" name="Google Shape;3642;p60"/>
          <p:cNvSpPr txBox="1">
            <a:spLocks noGrp="1"/>
          </p:cNvSpPr>
          <p:nvPr>
            <p:ph type="title"/>
          </p:nvPr>
        </p:nvSpPr>
        <p:spPr>
          <a:xfrm>
            <a:off x="2893225" y="1286541"/>
            <a:ext cx="4794900" cy="205208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dirty="0"/>
              <a:t>Potensi Masa Depan</a:t>
            </a:r>
            <a:endParaRPr dirty="0"/>
          </a:p>
        </p:txBody>
      </p:sp>
      <p:sp>
        <p:nvSpPr>
          <p:cNvPr id="3644" name="Google Shape;3644;p60"/>
          <p:cNvSpPr txBox="1">
            <a:spLocks noGrp="1"/>
          </p:cNvSpPr>
          <p:nvPr>
            <p:ph type="title" idx="2"/>
          </p:nvPr>
        </p:nvSpPr>
        <p:spPr>
          <a:xfrm>
            <a:off x="1455875" y="1764375"/>
            <a:ext cx="11115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id-ID" dirty="0"/>
              <a:t>5</a:t>
            </a:r>
            <a:endParaRPr dirty="0"/>
          </a:p>
        </p:txBody>
      </p:sp>
      <p:grpSp>
        <p:nvGrpSpPr>
          <p:cNvPr id="3645" name="Google Shape;3645;p60"/>
          <p:cNvGrpSpPr/>
          <p:nvPr/>
        </p:nvGrpSpPr>
        <p:grpSpPr>
          <a:xfrm>
            <a:off x="7826418" y="3428985"/>
            <a:ext cx="364446" cy="419819"/>
            <a:chOff x="3150425" y="3024575"/>
            <a:chExt cx="130350" cy="150150"/>
          </a:xfrm>
        </p:grpSpPr>
        <p:sp>
          <p:nvSpPr>
            <p:cNvPr id="3646" name="Google Shape;3646;p60"/>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0"/>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0"/>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0"/>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0"/>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0"/>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0"/>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0"/>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61"/>
        <p:cNvGrpSpPr/>
        <p:nvPr/>
      </p:nvGrpSpPr>
      <p:grpSpPr>
        <a:xfrm>
          <a:off x="0" y="0"/>
          <a:ext cx="0" cy="0"/>
          <a:chOff x="0" y="0"/>
          <a:chExt cx="0" cy="0"/>
        </a:xfrm>
      </p:grpSpPr>
      <p:sp>
        <p:nvSpPr>
          <p:cNvPr id="4962" name="Google Shape;4962;p72"/>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dirty="0"/>
              <a:t>Potensi Masa Depan</a:t>
            </a:r>
            <a:endParaRPr dirty="0"/>
          </a:p>
        </p:txBody>
      </p:sp>
      <p:sp>
        <p:nvSpPr>
          <p:cNvPr id="4963" name="Google Shape;4963;p72"/>
          <p:cNvSpPr txBox="1">
            <a:spLocks noGrp="1"/>
          </p:cNvSpPr>
          <p:nvPr>
            <p:ph type="body" idx="1"/>
          </p:nvPr>
        </p:nvSpPr>
        <p:spPr>
          <a:xfrm>
            <a:off x="1110811" y="1243050"/>
            <a:ext cx="6865126" cy="3290400"/>
          </a:xfrm>
          <a:prstGeom prst="rect">
            <a:avLst/>
          </a:prstGeom>
        </p:spPr>
        <p:txBody>
          <a:bodyPr spcFirstLastPara="1" wrap="square" lIns="0" tIns="0" rIns="0" bIns="0" anchor="ctr" anchorCtr="0">
            <a:noAutofit/>
          </a:bodyPr>
          <a:lstStyle/>
          <a:p>
            <a:pPr marL="0" lvl="0" indent="0" algn="just">
              <a:buNone/>
            </a:pPr>
            <a:r>
              <a:rPr lang="id-ID" dirty="0"/>
              <a:t>	Dalam menyingkapi pandemi Virus COVID-19, kami membuat program yang nantinya dapat dikembangkan di Indonesia untuk memperkenalkan berbagai kota di dunia dengan cara </a:t>
            </a:r>
            <a:r>
              <a:rPr lang="id-ID" i="1" dirty="0"/>
              <a:t>virtual </a:t>
            </a:r>
            <a:r>
              <a:rPr lang="id-ID" i="1" dirty="0" err="1"/>
              <a:t>tour</a:t>
            </a:r>
            <a:r>
              <a:rPr lang="id-ID" i="1" dirty="0"/>
              <a:t>.</a:t>
            </a:r>
            <a:endParaRPr lang="id-ID" dirty="0"/>
          </a:p>
          <a:p>
            <a:pPr marL="0" lvl="0" indent="0" algn="just">
              <a:buNone/>
            </a:pPr>
            <a:r>
              <a:rPr lang="id-ID" dirty="0"/>
              <a:t>	Program ini dapat bekerja sama dengan Dinas Pariwisata dan pihak - pihak pariwisata lainnya untuk meningkatkan minat masyarakat Indonesia untuk mengunjungi berbagai kota didunia yang telah diperkenalkan oleh program “One Day </a:t>
            </a:r>
            <a:r>
              <a:rPr lang="id-ID" dirty="0" err="1"/>
              <a:t>Become</a:t>
            </a:r>
            <a:r>
              <a:rPr lang="id-ID" dirty="0"/>
              <a:t> A </a:t>
            </a:r>
            <a:r>
              <a:rPr lang="id-ID" dirty="0" err="1"/>
              <a:t>Tourist</a:t>
            </a:r>
            <a:r>
              <a:rPr lang="id-ID" dirty="0"/>
              <a:t>” dengan cara </a:t>
            </a:r>
            <a:r>
              <a:rPr lang="id-ID" i="1" dirty="0"/>
              <a:t>virtual </a:t>
            </a:r>
            <a:r>
              <a:rPr lang="id-ID" i="1" dirty="0" err="1"/>
              <a:t>tour</a:t>
            </a:r>
            <a:r>
              <a:rPr lang="id-ID" i="1" dirty="0"/>
              <a:t> </a:t>
            </a:r>
            <a:r>
              <a:rPr lang="id-ID" dirty="0"/>
              <a:t>tersebut.</a:t>
            </a:r>
          </a:p>
          <a:p>
            <a:pPr marL="0" lvl="0" indent="0" algn="just">
              <a:buNone/>
            </a:pPr>
            <a:r>
              <a:rPr lang="id-ID" dirty="0"/>
              <a:t>	Dalam perkembangannya, program ini diharapkan mampu memaparkan budaya dan keindahan alam wisata yang ada di setiap kota terkenal didunia sehingga dapat menambah wawasan dan meningkatkan industri pariwisata yang ada. Selain itu, program ini juga diharapkan dapat melindungi dan meningkatkan UMKM dalam bisnis </a:t>
            </a:r>
            <a:r>
              <a:rPr lang="id-ID" dirty="0" err="1"/>
              <a:t>merchandise</a:t>
            </a:r>
            <a:r>
              <a:rPr lang="id-ID" dirty="0"/>
              <a:t> seperti yang telah dipaparkan di dalam program “One Day </a:t>
            </a:r>
            <a:r>
              <a:rPr lang="id-ID" dirty="0" err="1"/>
              <a:t>Become</a:t>
            </a:r>
            <a:r>
              <a:rPr lang="id-ID" dirty="0"/>
              <a:t> A </a:t>
            </a:r>
            <a:r>
              <a:rPr lang="id-ID" dirty="0" err="1"/>
              <a:t>Tourist</a:t>
            </a:r>
            <a:r>
              <a:rPr lang="id-ID" dirty="0"/>
              <a:t>”.</a:t>
            </a:r>
            <a:endParaRPr dirty="0"/>
          </a:p>
        </p:txBody>
      </p:sp>
      <p:grpSp>
        <p:nvGrpSpPr>
          <p:cNvPr id="4964" name="Google Shape;4964;p72"/>
          <p:cNvGrpSpPr/>
          <p:nvPr/>
        </p:nvGrpSpPr>
        <p:grpSpPr>
          <a:xfrm>
            <a:off x="7797888" y="1282124"/>
            <a:ext cx="395378" cy="455420"/>
            <a:chOff x="3150425" y="3024575"/>
            <a:chExt cx="130350" cy="150150"/>
          </a:xfrm>
        </p:grpSpPr>
        <p:sp>
          <p:nvSpPr>
            <p:cNvPr id="4965" name="Google Shape;4965;p72"/>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72"/>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72"/>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72"/>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72"/>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72"/>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72"/>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72"/>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3" name="Google Shape;4973;p72"/>
          <p:cNvSpPr/>
          <p:nvPr/>
        </p:nvSpPr>
        <p:spPr>
          <a:xfrm>
            <a:off x="6968200" y="4060650"/>
            <a:ext cx="269426" cy="319929"/>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8"/>
        <p:cNvGrpSpPr/>
        <p:nvPr/>
      </p:nvGrpSpPr>
      <p:grpSpPr>
        <a:xfrm>
          <a:off x="0" y="0"/>
          <a:ext cx="0" cy="0"/>
          <a:chOff x="0" y="0"/>
          <a:chExt cx="0" cy="0"/>
        </a:xfrm>
      </p:grpSpPr>
      <p:grpSp>
        <p:nvGrpSpPr>
          <p:cNvPr id="3110" name="Google Shape;3110;p49"/>
          <p:cNvGrpSpPr/>
          <p:nvPr/>
        </p:nvGrpSpPr>
        <p:grpSpPr>
          <a:xfrm>
            <a:off x="1013579" y="1988047"/>
            <a:ext cx="3586466" cy="2489448"/>
            <a:chOff x="603252" y="830650"/>
            <a:chExt cx="6610998" cy="4588844"/>
          </a:xfrm>
        </p:grpSpPr>
        <p:sp>
          <p:nvSpPr>
            <p:cNvPr id="3111" name="Google Shape;3111;p49"/>
            <p:cNvSpPr/>
            <p:nvPr/>
          </p:nvSpPr>
          <p:spPr>
            <a:xfrm>
              <a:off x="603252"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5">
                <a:alpha val="69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9"/>
            <p:cNvSpPr/>
            <p:nvPr/>
          </p:nvSpPr>
          <p:spPr>
            <a:xfrm>
              <a:off x="2737677"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5">
                <a:alpha val="69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9"/>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5">
                <a:alpha val="69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9"/>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5">
                <a:alpha val="69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9"/>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5">
                <a:alpha val="69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9"/>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5">
                <a:alpha val="69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7" name="Google Shape;3117;p49"/>
          <p:cNvSpPr/>
          <p:nvPr/>
        </p:nvSpPr>
        <p:spPr>
          <a:xfrm rot="5400000">
            <a:off x="3843911" y="2361510"/>
            <a:ext cx="199768" cy="212643"/>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3"/>
          </a:solidFill>
          <a:ln>
            <a:noFill/>
          </a:ln>
        </p:spPr>
      </p:sp>
      <p:sp>
        <p:nvSpPr>
          <p:cNvPr id="3118" name="Google Shape;3118;p49"/>
          <p:cNvSpPr/>
          <p:nvPr/>
        </p:nvSpPr>
        <p:spPr>
          <a:xfrm rot="5400000">
            <a:off x="2790158" y="3310825"/>
            <a:ext cx="199768" cy="212643"/>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1"/>
          </a:solidFill>
          <a:ln>
            <a:noFill/>
          </a:ln>
        </p:spPr>
      </p:sp>
      <p:sp>
        <p:nvSpPr>
          <p:cNvPr id="3119" name="Google Shape;3119;p49"/>
          <p:cNvSpPr/>
          <p:nvPr/>
        </p:nvSpPr>
        <p:spPr>
          <a:xfrm rot="5400000">
            <a:off x="1423123" y="2473094"/>
            <a:ext cx="199768" cy="212643"/>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6"/>
          </a:solidFill>
          <a:ln>
            <a:noFill/>
          </a:ln>
        </p:spPr>
      </p:sp>
      <p:sp>
        <p:nvSpPr>
          <p:cNvPr id="3120" name="Google Shape;3120;p49"/>
          <p:cNvSpPr/>
          <p:nvPr/>
        </p:nvSpPr>
        <p:spPr>
          <a:xfrm rot="5400000">
            <a:off x="2362948" y="2166416"/>
            <a:ext cx="199768" cy="212643"/>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1"/>
          </a:solidFill>
          <a:ln>
            <a:noFill/>
          </a:ln>
        </p:spPr>
      </p:sp>
      <p:sp>
        <p:nvSpPr>
          <p:cNvPr id="3121" name="Google Shape;3121;p49"/>
          <p:cNvSpPr/>
          <p:nvPr/>
        </p:nvSpPr>
        <p:spPr>
          <a:xfrm rot="5400000">
            <a:off x="2011721" y="3709534"/>
            <a:ext cx="199768" cy="212643"/>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3"/>
          </a:solidFill>
          <a:ln>
            <a:noFill/>
          </a:ln>
        </p:spPr>
      </p:sp>
      <p:sp>
        <p:nvSpPr>
          <p:cNvPr id="3122" name="Google Shape;3122;p49"/>
          <p:cNvSpPr/>
          <p:nvPr/>
        </p:nvSpPr>
        <p:spPr>
          <a:xfrm rot="5400000">
            <a:off x="3511644" y="2832972"/>
            <a:ext cx="199768" cy="212643"/>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6"/>
          </a:solidFill>
          <a:ln>
            <a:noFill/>
          </a:ln>
        </p:spPr>
      </p:sp>
      <p:sp>
        <p:nvSpPr>
          <p:cNvPr id="3125" name="Google Shape;3125;p49"/>
          <p:cNvSpPr/>
          <p:nvPr/>
        </p:nvSpPr>
        <p:spPr>
          <a:xfrm>
            <a:off x="5914625" y="2511675"/>
            <a:ext cx="2215800" cy="15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9"/>
          <p:cNvSpPr/>
          <p:nvPr/>
        </p:nvSpPr>
        <p:spPr>
          <a:xfrm>
            <a:off x="5914625" y="2956300"/>
            <a:ext cx="2215800" cy="15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9"/>
          <p:cNvSpPr/>
          <p:nvPr/>
        </p:nvSpPr>
        <p:spPr>
          <a:xfrm>
            <a:off x="5914625" y="2067050"/>
            <a:ext cx="2215800" cy="15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9"/>
          <p:cNvSpPr txBox="1"/>
          <p:nvPr/>
        </p:nvSpPr>
        <p:spPr>
          <a:xfrm>
            <a:off x="4941685" y="1984201"/>
            <a:ext cx="3170084" cy="164398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id-ID" sz="4400" dirty="0">
                <a:solidFill>
                  <a:schemeClr val="tx1">
                    <a:lumMod val="60000"/>
                    <a:lumOff val="40000"/>
                  </a:schemeClr>
                </a:solidFill>
                <a:latin typeface="Gaegu" panose="020B0604020202020204" charset="0"/>
                <a:ea typeface="Gaegu" panose="020B0604020202020204" charset="0"/>
                <a:cs typeface="Varela Round"/>
                <a:sym typeface="Varela Round"/>
              </a:rPr>
              <a:t>THANK YOU </a:t>
            </a:r>
            <a:endParaRPr sz="4400" dirty="0">
              <a:solidFill>
                <a:schemeClr val="tx1">
                  <a:lumMod val="60000"/>
                  <a:lumOff val="40000"/>
                </a:schemeClr>
              </a:solidFill>
              <a:latin typeface="Gaegu" panose="020B0604020202020204" charset="0"/>
              <a:ea typeface="Gaegu" panose="020B0604020202020204" charset="0"/>
              <a:cs typeface="Varela Round"/>
              <a:sym typeface="Varela Rou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9"/>
          <p:cNvSpPr txBox="1">
            <a:spLocks noGrp="1"/>
          </p:cNvSpPr>
          <p:nvPr>
            <p:ph type="title"/>
          </p:nvPr>
        </p:nvSpPr>
        <p:spPr>
          <a:xfrm>
            <a:off x="1687881" y="2658945"/>
            <a:ext cx="5768237" cy="173488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4800" dirty="0"/>
              <a:t>One Day </a:t>
            </a:r>
            <a:r>
              <a:rPr lang="id-ID" sz="4800" dirty="0" err="1"/>
              <a:t>Become</a:t>
            </a:r>
            <a:r>
              <a:rPr lang="id-ID" sz="4800" dirty="0"/>
              <a:t> A </a:t>
            </a:r>
            <a:r>
              <a:rPr lang="id-ID" sz="4800" dirty="0" err="1"/>
              <a:t>Tourist</a:t>
            </a:r>
            <a:endParaRPr sz="4800" dirty="0"/>
          </a:p>
        </p:txBody>
      </p:sp>
      <p:grpSp>
        <p:nvGrpSpPr>
          <p:cNvPr id="2805" name="Google Shape;2805;p39"/>
          <p:cNvGrpSpPr/>
          <p:nvPr/>
        </p:nvGrpSpPr>
        <p:grpSpPr>
          <a:xfrm>
            <a:off x="7863997" y="3844169"/>
            <a:ext cx="397646" cy="458063"/>
            <a:chOff x="3150425" y="3024575"/>
            <a:chExt cx="130350" cy="150150"/>
          </a:xfrm>
        </p:grpSpPr>
        <p:sp>
          <p:nvSpPr>
            <p:cNvPr id="2806" name="Google Shape;2806;p39"/>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9"/>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4" name="Google Shape;2814;p39"/>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9"/>
          <p:cNvSpPr/>
          <p:nvPr/>
        </p:nvSpPr>
        <p:spPr>
          <a:xfrm rot="5400000">
            <a:off x="4050624" y="1541201"/>
            <a:ext cx="1042719" cy="1109918"/>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816" name="Google Shape;2816;p39"/>
          <p:cNvSpPr txBox="1">
            <a:spLocks noGrp="1"/>
          </p:cNvSpPr>
          <p:nvPr>
            <p:ph type="title" idx="2"/>
          </p:nvPr>
        </p:nvSpPr>
        <p:spPr>
          <a:xfrm>
            <a:off x="4016250" y="1666800"/>
            <a:ext cx="11115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61"/>
        <p:cNvGrpSpPr/>
        <p:nvPr/>
      </p:nvGrpSpPr>
      <p:grpSpPr>
        <a:xfrm>
          <a:off x="0" y="0"/>
          <a:ext cx="0" cy="0"/>
          <a:chOff x="0" y="0"/>
          <a:chExt cx="0" cy="0"/>
        </a:xfrm>
      </p:grpSpPr>
      <p:sp>
        <p:nvSpPr>
          <p:cNvPr id="4963" name="Google Shape;4963;p72"/>
          <p:cNvSpPr txBox="1">
            <a:spLocks noGrp="1"/>
          </p:cNvSpPr>
          <p:nvPr>
            <p:ph type="body" idx="1"/>
          </p:nvPr>
        </p:nvSpPr>
        <p:spPr>
          <a:xfrm>
            <a:off x="2010809" y="1875767"/>
            <a:ext cx="5122381" cy="1895849"/>
          </a:xfrm>
          <a:prstGeom prst="rect">
            <a:avLst/>
          </a:prstGeom>
        </p:spPr>
        <p:txBody>
          <a:bodyPr spcFirstLastPara="1" wrap="square" lIns="0" tIns="0" rIns="0" bIns="0" anchor="ctr" anchorCtr="0">
            <a:noAutofit/>
          </a:bodyPr>
          <a:lstStyle/>
          <a:p>
            <a:pPr marL="0" lvl="0" indent="0" algn="just">
              <a:buNone/>
            </a:pPr>
            <a:r>
              <a:rPr lang="id-ID" dirty="0"/>
              <a:t>One Day </a:t>
            </a:r>
            <a:r>
              <a:rPr lang="id-ID" dirty="0" err="1"/>
              <a:t>Become</a:t>
            </a:r>
            <a:r>
              <a:rPr lang="id-ID" dirty="0"/>
              <a:t> A </a:t>
            </a:r>
            <a:r>
              <a:rPr lang="id-ID" dirty="0" err="1"/>
              <a:t>Tourist</a:t>
            </a:r>
            <a:r>
              <a:rPr lang="id-ID" dirty="0"/>
              <a:t> adalah sebuah program yang bekerja sama dengan </a:t>
            </a:r>
            <a:r>
              <a:rPr lang="id-ID" dirty="0" err="1"/>
              <a:t>Drive</a:t>
            </a:r>
            <a:r>
              <a:rPr lang="id-ID" dirty="0"/>
              <a:t> </a:t>
            </a:r>
            <a:r>
              <a:rPr lang="id-ID" dirty="0" err="1"/>
              <a:t>and</a:t>
            </a:r>
            <a:r>
              <a:rPr lang="id-ID" dirty="0"/>
              <a:t> </a:t>
            </a:r>
            <a:r>
              <a:rPr lang="id-ID" dirty="0" err="1"/>
              <a:t>Listen</a:t>
            </a:r>
            <a:r>
              <a:rPr lang="id-ID" dirty="0"/>
              <a:t> dan dirancang untuk mempermudah seseorang dalam melaksanakan perjalanan </a:t>
            </a:r>
            <a:r>
              <a:rPr lang="id-ID" i="1" dirty="0" err="1"/>
              <a:t>online</a:t>
            </a:r>
            <a:r>
              <a:rPr lang="id-ID" dirty="0"/>
              <a:t> ke beberapa kota didunia atau yang sering kita sebut sebagai </a:t>
            </a:r>
            <a:r>
              <a:rPr lang="id-ID" i="1" dirty="0"/>
              <a:t>virtual </a:t>
            </a:r>
            <a:r>
              <a:rPr lang="id-ID" i="1" dirty="0" err="1"/>
              <a:t>tour</a:t>
            </a:r>
            <a:r>
              <a:rPr lang="id-ID" dirty="0"/>
              <a:t>.	</a:t>
            </a:r>
            <a:endParaRPr dirty="0"/>
          </a:p>
        </p:txBody>
      </p:sp>
      <p:grpSp>
        <p:nvGrpSpPr>
          <p:cNvPr id="4964" name="Google Shape;4964;p72"/>
          <p:cNvGrpSpPr/>
          <p:nvPr/>
        </p:nvGrpSpPr>
        <p:grpSpPr>
          <a:xfrm>
            <a:off x="7797888" y="1282124"/>
            <a:ext cx="395378" cy="455420"/>
            <a:chOff x="3150425" y="3024575"/>
            <a:chExt cx="130350" cy="150150"/>
          </a:xfrm>
        </p:grpSpPr>
        <p:sp>
          <p:nvSpPr>
            <p:cNvPr id="4965" name="Google Shape;4965;p72"/>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72"/>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72"/>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72"/>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72"/>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72"/>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72"/>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72"/>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3" name="Google Shape;4973;p72"/>
          <p:cNvSpPr/>
          <p:nvPr/>
        </p:nvSpPr>
        <p:spPr>
          <a:xfrm>
            <a:off x="6968200" y="4060650"/>
            <a:ext cx="269426" cy="319929"/>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79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9"/>
          <p:cNvSpPr txBox="1">
            <a:spLocks noGrp="1"/>
          </p:cNvSpPr>
          <p:nvPr>
            <p:ph type="title"/>
          </p:nvPr>
        </p:nvSpPr>
        <p:spPr>
          <a:xfrm>
            <a:off x="1687864" y="2301780"/>
            <a:ext cx="5768237" cy="173488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4800" dirty="0" err="1"/>
              <a:t>Flowchart</a:t>
            </a:r>
            <a:endParaRPr sz="4800" dirty="0"/>
          </a:p>
        </p:txBody>
      </p:sp>
      <p:grpSp>
        <p:nvGrpSpPr>
          <p:cNvPr id="2805" name="Google Shape;2805;p39"/>
          <p:cNvGrpSpPr/>
          <p:nvPr/>
        </p:nvGrpSpPr>
        <p:grpSpPr>
          <a:xfrm>
            <a:off x="7863997" y="3844169"/>
            <a:ext cx="397646" cy="458063"/>
            <a:chOff x="3150425" y="3024575"/>
            <a:chExt cx="130350" cy="150150"/>
          </a:xfrm>
        </p:grpSpPr>
        <p:sp>
          <p:nvSpPr>
            <p:cNvPr id="2806" name="Google Shape;2806;p39"/>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9"/>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4" name="Google Shape;2814;p39"/>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9"/>
          <p:cNvSpPr/>
          <p:nvPr/>
        </p:nvSpPr>
        <p:spPr>
          <a:xfrm rot="5400000">
            <a:off x="4050624" y="1541201"/>
            <a:ext cx="1042719" cy="1109918"/>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816" name="Google Shape;2816;p39"/>
          <p:cNvSpPr txBox="1">
            <a:spLocks noGrp="1"/>
          </p:cNvSpPr>
          <p:nvPr>
            <p:ph type="title" idx="2"/>
          </p:nvPr>
        </p:nvSpPr>
        <p:spPr>
          <a:xfrm>
            <a:off x="4016250" y="1666800"/>
            <a:ext cx="11115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id-ID" dirty="0"/>
              <a:t>2</a:t>
            </a:r>
            <a:endParaRPr dirty="0"/>
          </a:p>
        </p:txBody>
      </p:sp>
    </p:spTree>
    <p:extLst>
      <p:ext uri="{BB962C8B-B14F-4D97-AF65-F5344CB8AC3E}">
        <p14:creationId xmlns:p14="http://schemas.microsoft.com/office/powerpoint/2010/main" val="286892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9"/>
        <p:cNvGrpSpPr/>
        <p:nvPr/>
      </p:nvGrpSpPr>
      <p:grpSpPr>
        <a:xfrm>
          <a:off x="0" y="0"/>
          <a:ext cx="0" cy="0"/>
          <a:chOff x="0" y="0"/>
          <a:chExt cx="0" cy="0"/>
        </a:xfrm>
      </p:grpSpPr>
      <p:sp>
        <p:nvSpPr>
          <p:cNvPr id="2961" name="Google Shape;2961;p44"/>
          <p:cNvSpPr txBox="1"/>
          <p:nvPr/>
        </p:nvSpPr>
        <p:spPr>
          <a:xfrm>
            <a:off x="935665" y="2732479"/>
            <a:ext cx="1701910" cy="636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050" dirty="0">
                <a:solidFill>
                  <a:schemeClr val="dk2"/>
                </a:solidFill>
                <a:latin typeface="Varela Round"/>
                <a:ea typeface="Varela Round"/>
                <a:cs typeface="Varela Round"/>
                <a:sym typeface="Varela Round"/>
              </a:rPr>
              <a:t>Pengisian biodata dan pemilihan kota tujuan oleh pengguna</a:t>
            </a:r>
            <a:endParaRPr sz="1050" i="1" dirty="0">
              <a:solidFill>
                <a:schemeClr val="dk2"/>
              </a:solidFill>
              <a:latin typeface="Varela Round"/>
              <a:ea typeface="Varela Round"/>
              <a:cs typeface="Varela Round"/>
              <a:sym typeface="Varela Round"/>
            </a:endParaRPr>
          </a:p>
        </p:txBody>
      </p:sp>
      <p:sp>
        <p:nvSpPr>
          <p:cNvPr id="2962" name="Google Shape;2962;p44"/>
          <p:cNvSpPr txBox="1"/>
          <p:nvPr/>
        </p:nvSpPr>
        <p:spPr>
          <a:xfrm>
            <a:off x="1123175" y="1360025"/>
            <a:ext cx="1514400" cy="468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sz="1800" b="1" dirty="0" err="1">
                <a:solidFill>
                  <a:schemeClr val="accent3"/>
                </a:solidFill>
                <a:latin typeface="Gaegu"/>
                <a:ea typeface="Gaegu"/>
                <a:cs typeface="Gaegu"/>
                <a:sym typeface="Gaegu"/>
              </a:rPr>
              <a:t>Input</a:t>
            </a:r>
            <a:r>
              <a:rPr lang="id-ID" sz="1800" b="1" dirty="0">
                <a:solidFill>
                  <a:schemeClr val="accent3"/>
                </a:solidFill>
                <a:latin typeface="Gaegu"/>
                <a:ea typeface="Gaegu"/>
                <a:cs typeface="Gaegu"/>
                <a:sym typeface="Gaegu"/>
              </a:rPr>
              <a:t> Biodata</a:t>
            </a:r>
            <a:endParaRPr sz="1800" b="1" dirty="0">
              <a:solidFill>
                <a:schemeClr val="accent3"/>
              </a:solidFill>
              <a:latin typeface="Gaegu"/>
              <a:ea typeface="Gaegu"/>
              <a:cs typeface="Gaegu"/>
              <a:sym typeface="Gaegu"/>
            </a:endParaRPr>
          </a:p>
        </p:txBody>
      </p:sp>
      <p:sp>
        <p:nvSpPr>
          <p:cNvPr id="2963" name="Google Shape;2963;p44"/>
          <p:cNvSpPr txBox="1"/>
          <p:nvPr/>
        </p:nvSpPr>
        <p:spPr>
          <a:xfrm>
            <a:off x="2917599" y="3813078"/>
            <a:ext cx="1724993" cy="636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050" dirty="0">
                <a:solidFill>
                  <a:schemeClr val="dk2"/>
                </a:solidFill>
                <a:latin typeface="Varela Round"/>
                <a:ea typeface="Varela Round"/>
                <a:cs typeface="Varela Round"/>
                <a:sym typeface="Varela Round"/>
              </a:rPr>
              <a:t>Informasi katalog dan pembelian </a:t>
            </a:r>
            <a:r>
              <a:rPr lang="id-ID" sz="1050" dirty="0" err="1">
                <a:solidFill>
                  <a:schemeClr val="dk2"/>
                </a:solidFill>
                <a:latin typeface="Varela Round"/>
                <a:ea typeface="Varela Round"/>
                <a:cs typeface="Varela Round"/>
                <a:sym typeface="Varela Round"/>
              </a:rPr>
              <a:t>merchandise</a:t>
            </a:r>
            <a:r>
              <a:rPr lang="id-ID" sz="1050" dirty="0">
                <a:solidFill>
                  <a:schemeClr val="dk2"/>
                </a:solidFill>
                <a:latin typeface="Varela Round"/>
                <a:ea typeface="Varela Round"/>
                <a:cs typeface="Varela Round"/>
                <a:sym typeface="Varela Round"/>
              </a:rPr>
              <a:t> oleh pengguna </a:t>
            </a:r>
            <a:endParaRPr sz="1050" dirty="0">
              <a:solidFill>
                <a:schemeClr val="dk2"/>
              </a:solidFill>
              <a:latin typeface="Varela Round"/>
              <a:ea typeface="Varela Round"/>
              <a:cs typeface="Varela Round"/>
              <a:sym typeface="Varela Round"/>
            </a:endParaRPr>
          </a:p>
        </p:txBody>
      </p:sp>
      <p:sp>
        <p:nvSpPr>
          <p:cNvPr id="2964" name="Google Shape;2964;p44"/>
          <p:cNvSpPr txBox="1"/>
          <p:nvPr/>
        </p:nvSpPr>
        <p:spPr>
          <a:xfrm>
            <a:off x="2917593" y="2440779"/>
            <a:ext cx="1514400" cy="468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sz="1600" b="1" dirty="0">
                <a:solidFill>
                  <a:schemeClr val="accent3"/>
                </a:solidFill>
                <a:latin typeface="Gaegu"/>
                <a:ea typeface="Gaegu"/>
                <a:cs typeface="Gaegu"/>
                <a:sym typeface="Gaegu"/>
              </a:rPr>
              <a:t>Pembelian </a:t>
            </a:r>
            <a:r>
              <a:rPr lang="id-ID" sz="1600" b="1" dirty="0" err="1">
                <a:solidFill>
                  <a:schemeClr val="accent3"/>
                </a:solidFill>
                <a:latin typeface="Gaegu"/>
                <a:ea typeface="Gaegu"/>
                <a:cs typeface="Gaegu"/>
                <a:sym typeface="Gaegu"/>
              </a:rPr>
              <a:t>Merchandise</a:t>
            </a:r>
            <a:endParaRPr sz="1600" b="1" dirty="0">
              <a:solidFill>
                <a:schemeClr val="accent3"/>
              </a:solidFill>
              <a:latin typeface="Gaegu"/>
              <a:ea typeface="Gaegu"/>
              <a:cs typeface="Gaegu"/>
              <a:sym typeface="Gaegu"/>
            </a:endParaRPr>
          </a:p>
        </p:txBody>
      </p:sp>
      <p:sp>
        <p:nvSpPr>
          <p:cNvPr id="2965" name="Google Shape;2965;p44"/>
          <p:cNvSpPr txBox="1"/>
          <p:nvPr/>
        </p:nvSpPr>
        <p:spPr>
          <a:xfrm>
            <a:off x="4497110" y="2811810"/>
            <a:ext cx="1944806" cy="6513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050" dirty="0">
                <a:solidFill>
                  <a:schemeClr val="dk2"/>
                </a:solidFill>
                <a:latin typeface="Varela Round"/>
                <a:ea typeface="Varela Round"/>
                <a:cs typeface="Varela Round"/>
                <a:sym typeface="Varela Round"/>
              </a:rPr>
              <a:t>Informasi pembayaran program dan </a:t>
            </a:r>
            <a:r>
              <a:rPr lang="id-ID" sz="1050" dirty="0" err="1">
                <a:solidFill>
                  <a:schemeClr val="dk2"/>
                </a:solidFill>
                <a:latin typeface="Varela Round"/>
                <a:ea typeface="Varela Round"/>
                <a:cs typeface="Varela Round"/>
                <a:sym typeface="Varela Round"/>
              </a:rPr>
              <a:t>merchandise</a:t>
            </a:r>
            <a:r>
              <a:rPr lang="id-ID" sz="1050" dirty="0">
                <a:solidFill>
                  <a:schemeClr val="dk2"/>
                </a:solidFill>
                <a:latin typeface="Varela Round"/>
                <a:ea typeface="Varela Round"/>
                <a:cs typeface="Varela Round"/>
                <a:sym typeface="Varela Round"/>
              </a:rPr>
              <a:t> </a:t>
            </a:r>
            <a:endParaRPr sz="1050" dirty="0">
              <a:solidFill>
                <a:schemeClr val="dk2"/>
              </a:solidFill>
              <a:latin typeface="Varela Round"/>
              <a:ea typeface="Varela Round"/>
              <a:cs typeface="Varela Round"/>
              <a:sym typeface="Varela Round"/>
            </a:endParaRPr>
          </a:p>
        </p:txBody>
      </p:sp>
      <p:sp>
        <p:nvSpPr>
          <p:cNvPr id="2966" name="Google Shape;2966;p44"/>
          <p:cNvSpPr txBox="1"/>
          <p:nvPr/>
        </p:nvSpPr>
        <p:spPr>
          <a:xfrm>
            <a:off x="4712012" y="1360025"/>
            <a:ext cx="1514400" cy="468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sz="1600" b="1" dirty="0">
                <a:solidFill>
                  <a:schemeClr val="accent3"/>
                </a:solidFill>
                <a:latin typeface="Gaegu"/>
                <a:ea typeface="Gaegu"/>
                <a:cs typeface="Gaegu"/>
                <a:sym typeface="Gaegu"/>
              </a:rPr>
              <a:t>Informasi Pembayaran</a:t>
            </a:r>
            <a:endParaRPr sz="1600" b="1" dirty="0">
              <a:solidFill>
                <a:schemeClr val="accent3"/>
              </a:solidFill>
              <a:latin typeface="Gaegu"/>
              <a:ea typeface="Gaegu"/>
              <a:cs typeface="Gaegu"/>
              <a:sym typeface="Gaegu"/>
            </a:endParaRPr>
          </a:p>
        </p:txBody>
      </p:sp>
      <p:sp>
        <p:nvSpPr>
          <p:cNvPr id="2967" name="Google Shape;2967;p44"/>
          <p:cNvSpPr txBox="1"/>
          <p:nvPr/>
        </p:nvSpPr>
        <p:spPr>
          <a:xfrm>
            <a:off x="6506425" y="3813078"/>
            <a:ext cx="1514400" cy="636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050" dirty="0">
                <a:solidFill>
                  <a:schemeClr val="dk2"/>
                </a:solidFill>
                <a:latin typeface="Varela Round"/>
                <a:ea typeface="Varela Round"/>
                <a:cs typeface="Varela Round"/>
                <a:sym typeface="Varela Round"/>
              </a:rPr>
              <a:t>Pengguna melakukan </a:t>
            </a:r>
            <a:r>
              <a:rPr lang="id-ID" sz="1050" i="1" dirty="0">
                <a:solidFill>
                  <a:schemeClr val="dk2"/>
                </a:solidFill>
                <a:latin typeface="Varela Round"/>
                <a:ea typeface="Varela Round"/>
                <a:cs typeface="Varela Round"/>
                <a:sym typeface="Varela Round"/>
              </a:rPr>
              <a:t>virtual </a:t>
            </a:r>
            <a:r>
              <a:rPr lang="id-ID" sz="1050" i="1" dirty="0" err="1">
                <a:solidFill>
                  <a:schemeClr val="dk2"/>
                </a:solidFill>
                <a:latin typeface="Varela Round"/>
                <a:ea typeface="Varela Round"/>
                <a:cs typeface="Varela Round"/>
                <a:sym typeface="Varela Round"/>
              </a:rPr>
              <a:t>toul</a:t>
            </a:r>
            <a:r>
              <a:rPr lang="id-ID" sz="1050" i="1" dirty="0">
                <a:solidFill>
                  <a:schemeClr val="dk2"/>
                </a:solidFill>
                <a:latin typeface="Varela Round"/>
                <a:ea typeface="Varela Round"/>
                <a:cs typeface="Varela Round"/>
                <a:sym typeface="Varela Round"/>
              </a:rPr>
              <a:t> </a:t>
            </a:r>
            <a:r>
              <a:rPr lang="id-ID" sz="1050" dirty="0">
                <a:solidFill>
                  <a:schemeClr val="dk2"/>
                </a:solidFill>
                <a:latin typeface="Varela Round"/>
                <a:ea typeface="Varela Round"/>
                <a:cs typeface="Varela Round"/>
                <a:sym typeface="Varela Round"/>
              </a:rPr>
              <a:t>di kota tujuan</a:t>
            </a:r>
            <a:endParaRPr sz="1050" dirty="0">
              <a:solidFill>
                <a:schemeClr val="dk2"/>
              </a:solidFill>
              <a:latin typeface="Varela Round"/>
              <a:ea typeface="Varela Round"/>
              <a:cs typeface="Varela Round"/>
              <a:sym typeface="Varela Round"/>
            </a:endParaRPr>
          </a:p>
        </p:txBody>
      </p:sp>
      <p:sp>
        <p:nvSpPr>
          <p:cNvPr id="2968" name="Google Shape;2968;p44"/>
          <p:cNvSpPr txBox="1"/>
          <p:nvPr/>
        </p:nvSpPr>
        <p:spPr>
          <a:xfrm>
            <a:off x="6506430" y="2440779"/>
            <a:ext cx="1514400" cy="468300"/>
          </a:xfrm>
          <a:prstGeom prst="rect">
            <a:avLst/>
          </a:prstGeom>
          <a:solidFill>
            <a:schemeClr val="lt2"/>
          </a:solidFill>
          <a:ln w="28575" cap="flat" cmpd="sng">
            <a:solidFill>
              <a:schemeClr val="accent1"/>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id-ID" sz="1800" b="1" dirty="0">
                <a:solidFill>
                  <a:schemeClr val="accent3"/>
                </a:solidFill>
                <a:latin typeface="Gaegu"/>
                <a:ea typeface="Gaegu"/>
                <a:cs typeface="Gaegu"/>
                <a:sym typeface="Gaegu"/>
              </a:rPr>
              <a:t>Virtual </a:t>
            </a:r>
            <a:r>
              <a:rPr lang="id-ID" sz="1800" b="1" dirty="0" err="1">
                <a:solidFill>
                  <a:schemeClr val="accent3"/>
                </a:solidFill>
                <a:latin typeface="Gaegu"/>
                <a:ea typeface="Gaegu"/>
                <a:cs typeface="Gaegu"/>
                <a:sym typeface="Gaegu"/>
              </a:rPr>
              <a:t>Tour</a:t>
            </a:r>
            <a:endParaRPr sz="1800" b="1" dirty="0">
              <a:solidFill>
                <a:schemeClr val="accent3"/>
              </a:solidFill>
              <a:latin typeface="Gaegu"/>
              <a:ea typeface="Gaegu"/>
              <a:cs typeface="Gaegu"/>
              <a:sym typeface="Gaegu"/>
            </a:endParaRPr>
          </a:p>
        </p:txBody>
      </p:sp>
      <p:grpSp>
        <p:nvGrpSpPr>
          <p:cNvPr id="2969" name="Google Shape;2969;p44"/>
          <p:cNvGrpSpPr/>
          <p:nvPr/>
        </p:nvGrpSpPr>
        <p:grpSpPr>
          <a:xfrm>
            <a:off x="1572776" y="1594179"/>
            <a:ext cx="5998579" cy="2537048"/>
            <a:chOff x="1572776" y="1594179"/>
            <a:chExt cx="5998579" cy="2537048"/>
          </a:xfrm>
        </p:grpSpPr>
        <p:sp>
          <p:nvSpPr>
            <p:cNvPr id="2970" name="Google Shape;2970;p44"/>
            <p:cNvSpPr/>
            <p:nvPr/>
          </p:nvSpPr>
          <p:spPr>
            <a:xfrm>
              <a:off x="1572776" y="2078849"/>
              <a:ext cx="615479" cy="655144"/>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cxnSp>
          <p:nvCxnSpPr>
            <p:cNvPr id="2971" name="Google Shape;2971;p44"/>
            <p:cNvCxnSpPr>
              <a:cxnSpLocks/>
              <a:stCxn id="2961" idx="2"/>
              <a:endCxn id="2963" idx="1"/>
            </p:cNvCxnSpPr>
            <p:nvPr/>
          </p:nvCxnSpPr>
          <p:spPr>
            <a:xfrm rot="16200000" flipH="1">
              <a:off x="1970885" y="3184513"/>
              <a:ext cx="762449" cy="1130979"/>
            </a:xfrm>
            <a:prstGeom prst="curvedConnector2">
              <a:avLst/>
            </a:prstGeom>
            <a:noFill/>
            <a:ln w="19050" cap="flat" cmpd="sng">
              <a:solidFill>
                <a:schemeClr val="accent1"/>
              </a:solidFill>
              <a:prstDash val="solid"/>
              <a:round/>
              <a:headEnd type="none" w="med" len="med"/>
              <a:tailEnd type="oval" w="med" len="med"/>
            </a:ln>
          </p:spPr>
        </p:cxnSp>
        <p:cxnSp>
          <p:nvCxnSpPr>
            <p:cNvPr id="2972" name="Google Shape;2972;p44"/>
            <p:cNvCxnSpPr>
              <a:stCxn id="2964" idx="0"/>
            </p:cNvCxnSpPr>
            <p:nvPr/>
          </p:nvCxnSpPr>
          <p:spPr>
            <a:xfrm rot="-5400000">
              <a:off x="3735393" y="1533579"/>
              <a:ext cx="846600" cy="967800"/>
            </a:xfrm>
            <a:prstGeom prst="curvedConnector2">
              <a:avLst/>
            </a:prstGeom>
            <a:noFill/>
            <a:ln w="19050" cap="flat" cmpd="sng">
              <a:solidFill>
                <a:schemeClr val="accent1"/>
              </a:solidFill>
              <a:prstDash val="solid"/>
              <a:round/>
              <a:headEnd type="none" w="med" len="med"/>
              <a:tailEnd type="oval" w="med" len="med"/>
            </a:ln>
          </p:spPr>
        </p:cxnSp>
        <p:cxnSp>
          <p:nvCxnSpPr>
            <p:cNvPr id="2973" name="Google Shape;2973;p44"/>
            <p:cNvCxnSpPr>
              <a:cxnSpLocks/>
              <a:stCxn id="2965" idx="2"/>
              <a:endCxn id="2967" idx="1"/>
            </p:cNvCxnSpPr>
            <p:nvPr/>
          </p:nvCxnSpPr>
          <p:spPr>
            <a:xfrm rot="16200000" flipH="1">
              <a:off x="5653923" y="3278725"/>
              <a:ext cx="668093" cy="1036912"/>
            </a:xfrm>
            <a:prstGeom prst="curvedConnector2">
              <a:avLst/>
            </a:prstGeom>
            <a:noFill/>
            <a:ln w="19050" cap="flat" cmpd="sng">
              <a:solidFill>
                <a:schemeClr val="accent1"/>
              </a:solidFill>
              <a:prstDash val="solid"/>
              <a:round/>
              <a:headEnd type="none" w="med" len="med"/>
              <a:tailEnd type="oval" w="med" len="med"/>
            </a:ln>
          </p:spPr>
        </p:cxnSp>
        <p:sp>
          <p:nvSpPr>
            <p:cNvPr id="2974" name="Google Shape;2974;p44"/>
            <p:cNvSpPr/>
            <p:nvPr/>
          </p:nvSpPr>
          <p:spPr>
            <a:xfrm>
              <a:off x="3367051" y="3159599"/>
              <a:ext cx="615479" cy="655144"/>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975" name="Google Shape;2975;p44"/>
            <p:cNvSpPr/>
            <p:nvPr/>
          </p:nvSpPr>
          <p:spPr>
            <a:xfrm>
              <a:off x="5161476" y="2078849"/>
              <a:ext cx="615479" cy="655144"/>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2976" name="Google Shape;2976;p44"/>
            <p:cNvSpPr/>
            <p:nvPr/>
          </p:nvSpPr>
          <p:spPr>
            <a:xfrm>
              <a:off x="6955876" y="3159599"/>
              <a:ext cx="615479" cy="655144"/>
            </a:xfrm>
            <a:custGeom>
              <a:avLst/>
              <a:gdLst/>
              <a:ahLst/>
              <a:cxn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grpSp>
      <p:grpSp>
        <p:nvGrpSpPr>
          <p:cNvPr id="2977" name="Google Shape;2977;p44"/>
          <p:cNvGrpSpPr/>
          <p:nvPr/>
        </p:nvGrpSpPr>
        <p:grpSpPr>
          <a:xfrm>
            <a:off x="1721292" y="2212553"/>
            <a:ext cx="353300" cy="403550"/>
            <a:chOff x="3892850" y="1082075"/>
            <a:chExt cx="353300" cy="403550"/>
          </a:xfrm>
        </p:grpSpPr>
        <p:sp>
          <p:nvSpPr>
            <p:cNvPr id="2978" name="Google Shape;2978;p44"/>
            <p:cNvSpPr/>
            <p:nvPr/>
          </p:nvSpPr>
          <p:spPr>
            <a:xfrm>
              <a:off x="3898200" y="1087650"/>
              <a:ext cx="267875" cy="347500"/>
            </a:xfrm>
            <a:custGeom>
              <a:avLst/>
              <a:gdLst/>
              <a:ahLst/>
              <a:cxnLst/>
              <a:rect l="l" t="t" r="r" b="b"/>
              <a:pathLst>
                <a:path w="10715" h="13900" extrusionOk="0">
                  <a:moveTo>
                    <a:pt x="625" y="1"/>
                  </a:moveTo>
                  <a:cubicBezTo>
                    <a:pt x="277" y="1"/>
                    <a:pt x="0" y="277"/>
                    <a:pt x="0" y="616"/>
                  </a:cubicBezTo>
                  <a:lnTo>
                    <a:pt x="0" y="13284"/>
                  </a:lnTo>
                  <a:cubicBezTo>
                    <a:pt x="0" y="13623"/>
                    <a:pt x="277" y="13900"/>
                    <a:pt x="625" y="13900"/>
                  </a:cubicBezTo>
                  <a:lnTo>
                    <a:pt x="7253" y="13900"/>
                  </a:lnTo>
                  <a:lnTo>
                    <a:pt x="10714" y="10447"/>
                  </a:lnTo>
                  <a:lnTo>
                    <a:pt x="10714" y="616"/>
                  </a:lnTo>
                  <a:cubicBezTo>
                    <a:pt x="10714" y="277"/>
                    <a:pt x="10438" y="1"/>
                    <a:pt x="10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4"/>
            <p:cNvSpPr/>
            <p:nvPr/>
          </p:nvSpPr>
          <p:spPr>
            <a:xfrm>
              <a:off x="4079525" y="1348375"/>
              <a:ext cx="86325" cy="86350"/>
            </a:xfrm>
            <a:custGeom>
              <a:avLst/>
              <a:gdLst/>
              <a:ahLst/>
              <a:cxnLst/>
              <a:rect l="l" t="t" r="r" b="b"/>
              <a:pathLst>
                <a:path w="3453" h="3454" extrusionOk="0">
                  <a:moveTo>
                    <a:pt x="616" y="1"/>
                  </a:moveTo>
                  <a:cubicBezTo>
                    <a:pt x="277" y="1"/>
                    <a:pt x="0" y="277"/>
                    <a:pt x="0" y="625"/>
                  </a:cubicBezTo>
                  <a:lnTo>
                    <a:pt x="0" y="3453"/>
                  </a:lnTo>
                  <a:lnTo>
                    <a:pt x="3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4"/>
            <p:cNvSpPr/>
            <p:nvPr/>
          </p:nvSpPr>
          <p:spPr>
            <a:xfrm>
              <a:off x="3928075" y="1119100"/>
              <a:ext cx="206550" cy="70950"/>
            </a:xfrm>
            <a:custGeom>
              <a:avLst/>
              <a:gdLst/>
              <a:ahLst/>
              <a:cxnLst/>
              <a:rect l="l" t="t" r="r" b="b"/>
              <a:pathLst>
                <a:path w="8262" h="2838" extrusionOk="0">
                  <a:moveTo>
                    <a:pt x="1" y="1"/>
                  </a:moveTo>
                  <a:lnTo>
                    <a:pt x="1" y="2838"/>
                  </a:lnTo>
                  <a:lnTo>
                    <a:pt x="8262" y="2838"/>
                  </a:lnTo>
                  <a:lnTo>
                    <a:pt x="82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4"/>
            <p:cNvSpPr/>
            <p:nvPr/>
          </p:nvSpPr>
          <p:spPr>
            <a:xfrm>
              <a:off x="4099375" y="1234400"/>
              <a:ext cx="118675" cy="232175"/>
            </a:xfrm>
            <a:custGeom>
              <a:avLst/>
              <a:gdLst/>
              <a:ahLst/>
              <a:cxnLst/>
              <a:rect l="l" t="t" r="r" b="b"/>
              <a:pathLst>
                <a:path w="4747" h="9287" extrusionOk="0">
                  <a:moveTo>
                    <a:pt x="2953" y="1"/>
                  </a:moveTo>
                  <a:lnTo>
                    <a:pt x="178" y="8021"/>
                  </a:lnTo>
                  <a:cubicBezTo>
                    <a:pt x="0" y="8521"/>
                    <a:pt x="268" y="9056"/>
                    <a:pt x="758" y="9234"/>
                  </a:cubicBezTo>
                  <a:cubicBezTo>
                    <a:pt x="862" y="9269"/>
                    <a:pt x="967" y="9286"/>
                    <a:pt x="1070" y="9286"/>
                  </a:cubicBezTo>
                  <a:cubicBezTo>
                    <a:pt x="1465" y="9286"/>
                    <a:pt x="1830" y="9041"/>
                    <a:pt x="1972" y="8645"/>
                  </a:cubicBezTo>
                  <a:lnTo>
                    <a:pt x="4746" y="625"/>
                  </a:lnTo>
                  <a:lnTo>
                    <a:pt x="29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4"/>
            <p:cNvSpPr/>
            <p:nvPr/>
          </p:nvSpPr>
          <p:spPr>
            <a:xfrm>
              <a:off x="4157800" y="1229025"/>
              <a:ext cx="83200" cy="125100"/>
            </a:xfrm>
            <a:custGeom>
              <a:avLst/>
              <a:gdLst/>
              <a:ahLst/>
              <a:cxnLst/>
              <a:rect l="l" t="t" r="r" b="b"/>
              <a:pathLst>
                <a:path w="3328" h="5004" extrusionOk="0">
                  <a:moveTo>
                    <a:pt x="537" y="1"/>
                  </a:moveTo>
                  <a:cubicBezTo>
                    <a:pt x="338" y="1"/>
                    <a:pt x="151" y="126"/>
                    <a:pt x="81" y="323"/>
                  </a:cubicBezTo>
                  <a:cubicBezTo>
                    <a:pt x="0" y="573"/>
                    <a:pt x="125" y="849"/>
                    <a:pt x="375" y="939"/>
                  </a:cubicBezTo>
                  <a:lnTo>
                    <a:pt x="2177" y="1563"/>
                  </a:lnTo>
                  <a:lnTo>
                    <a:pt x="1196" y="4364"/>
                  </a:lnTo>
                  <a:cubicBezTo>
                    <a:pt x="1107" y="4614"/>
                    <a:pt x="1240" y="4891"/>
                    <a:pt x="1490" y="4980"/>
                  </a:cubicBezTo>
                  <a:cubicBezTo>
                    <a:pt x="1541" y="4996"/>
                    <a:pt x="1593" y="5004"/>
                    <a:pt x="1644" y="5004"/>
                  </a:cubicBezTo>
                  <a:cubicBezTo>
                    <a:pt x="1845" y="5004"/>
                    <a:pt x="2035" y="4884"/>
                    <a:pt x="2106" y="4685"/>
                  </a:cubicBezTo>
                  <a:lnTo>
                    <a:pt x="3239" y="1420"/>
                  </a:lnTo>
                  <a:cubicBezTo>
                    <a:pt x="3328" y="1171"/>
                    <a:pt x="3194" y="903"/>
                    <a:pt x="2944" y="814"/>
                  </a:cubicBezTo>
                  <a:lnTo>
                    <a:pt x="696" y="29"/>
                  </a:lnTo>
                  <a:cubicBezTo>
                    <a:pt x="644" y="10"/>
                    <a:pt x="590" y="1"/>
                    <a:pt x="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4"/>
            <p:cNvSpPr/>
            <p:nvPr/>
          </p:nvSpPr>
          <p:spPr>
            <a:xfrm>
              <a:off x="4184550" y="1179025"/>
              <a:ext cx="44200" cy="63225"/>
            </a:xfrm>
            <a:custGeom>
              <a:avLst/>
              <a:gdLst/>
              <a:ahLst/>
              <a:cxnLst/>
              <a:rect l="l" t="t" r="r" b="b"/>
              <a:pathLst>
                <a:path w="1768" h="2529" extrusionOk="0">
                  <a:moveTo>
                    <a:pt x="1143" y="0"/>
                  </a:moveTo>
                  <a:cubicBezTo>
                    <a:pt x="916" y="0"/>
                    <a:pt x="701" y="143"/>
                    <a:pt x="616" y="369"/>
                  </a:cubicBezTo>
                  <a:lnTo>
                    <a:pt x="1" y="2162"/>
                  </a:lnTo>
                  <a:lnTo>
                    <a:pt x="1045" y="2528"/>
                  </a:lnTo>
                  <a:lnTo>
                    <a:pt x="1669" y="735"/>
                  </a:lnTo>
                  <a:cubicBezTo>
                    <a:pt x="1767" y="450"/>
                    <a:pt x="1616" y="128"/>
                    <a:pt x="1321" y="30"/>
                  </a:cubicBezTo>
                  <a:cubicBezTo>
                    <a:pt x="1262" y="10"/>
                    <a:pt x="1202" y="0"/>
                    <a:pt x="1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4"/>
            <p:cNvSpPr/>
            <p:nvPr/>
          </p:nvSpPr>
          <p:spPr>
            <a:xfrm>
              <a:off x="3921825" y="1113750"/>
              <a:ext cx="218375" cy="82775"/>
            </a:xfrm>
            <a:custGeom>
              <a:avLst/>
              <a:gdLst/>
              <a:ahLst/>
              <a:cxnLst/>
              <a:rect l="l" t="t" r="r" b="b"/>
              <a:pathLst>
                <a:path w="8735" h="3311" extrusionOk="0">
                  <a:moveTo>
                    <a:pt x="8262" y="474"/>
                  </a:moveTo>
                  <a:lnTo>
                    <a:pt x="8262" y="2838"/>
                  </a:lnTo>
                  <a:lnTo>
                    <a:pt x="474" y="2838"/>
                  </a:lnTo>
                  <a:lnTo>
                    <a:pt x="474" y="474"/>
                  </a:lnTo>
                  <a:close/>
                  <a:moveTo>
                    <a:pt x="242" y="1"/>
                  </a:moveTo>
                  <a:cubicBezTo>
                    <a:pt x="108" y="1"/>
                    <a:pt x="1" y="108"/>
                    <a:pt x="1" y="233"/>
                  </a:cubicBezTo>
                  <a:lnTo>
                    <a:pt x="1" y="3070"/>
                  </a:lnTo>
                  <a:cubicBezTo>
                    <a:pt x="1" y="3203"/>
                    <a:pt x="108" y="3310"/>
                    <a:pt x="242" y="3310"/>
                  </a:cubicBezTo>
                  <a:lnTo>
                    <a:pt x="8494" y="3310"/>
                  </a:lnTo>
                  <a:cubicBezTo>
                    <a:pt x="8628" y="3310"/>
                    <a:pt x="8735" y="3203"/>
                    <a:pt x="8735" y="3070"/>
                  </a:cubicBezTo>
                  <a:lnTo>
                    <a:pt x="8735" y="233"/>
                  </a:lnTo>
                  <a:cubicBezTo>
                    <a:pt x="8735" y="108"/>
                    <a:pt x="8628" y="1"/>
                    <a:pt x="8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4"/>
            <p:cNvSpPr/>
            <p:nvPr/>
          </p:nvSpPr>
          <p:spPr>
            <a:xfrm>
              <a:off x="3937225" y="1228625"/>
              <a:ext cx="188250" cy="11825"/>
            </a:xfrm>
            <a:custGeom>
              <a:avLst/>
              <a:gdLst/>
              <a:ahLst/>
              <a:cxnLst/>
              <a:rect l="l" t="t" r="r" b="b"/>
              <a:pathLst>
                <a:path w="7530" h="473" extrusionOk="0">
                  <a:moveTo>
                    <a:pt x="259" y="0"/>
                  </a:moveTo>
                  <a:cubicBezTo>
                    <a:pt x="134" y="0"/>
                    <a:pt x="27" y="89"/>
                    <a:pt x="18" y="214"/>
                  </a:cubicBezTo>
                  <a:cubicBezTo>
                    <a:pt x="0" y="357"/>
                    <a:pt x="108" y="473"/>
                    <a:pt x="250" y="473"/>
                  </a:cubicBezTo>
                  <a:lnTo>
                    <a:pt x="7271" y="473"/>
                  </a:lnTo>
                  <a:cubicBezTo>
                    <a:pt x="7387" y="473"/>
                    <a:pt x="7494" y="393"/>
                    <a:pt x="7512" y="268"/>
                  </a:cubicBezTo>
                  <a:cubicBezTo>
                    <a:pt x="7530" y="125"/>
                    <a:pt x="7414" y="0"/>
                    <a:pt x="7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44"/>
            <p:cNvSpPr/>
            <p:nvPr/>
          </p:nvSpPr>
          <p:spPr>
            <a:xfrm>
              <a:off x="3937225" y="1266525"/>
              <a:ext cx="188250" cy="11850"/>
            </a:xfrm>
            <a:custGeom>
              <a:avLst/>
              <a:gdLst/>
              <a:ahLst/>
              <a:cxnLst/>
              <a:rect l="l" t="t" r="r" b="b"/>
              <a:pathLst>
                <a:path w="7530" h="474" extrusionOk="0">
                  <a:moveTo>
                    <a:pt x="259" y="1"/>
                  </a:moveTo>
                  <a:cubicBezTo>
                    <a:pt x="134" y="1"/>
                    <a:pt x="27" y="90"/>
                    <a:pt x="18" y="206"/>
                  </a:cubicBezTo>
                  <a:cubicBezTo>
                    <a:pt x="0" y="348"/>
                    <a:pt x="108" y="473"/>
                    <a:pt x="250" y="473"/>
                  </a:cubicBezTo>
                  <a:lnTo>
                    <a:pt x="7271" y="473"/>
                  </a:lnTo>
                  <a:cubicBezTo>
                    <a:pt x="7387" y="473"/>
                    <a:pt x="7494" y="384"/>
                    <a:pt x="7512" y="268"/>
                  </a:cubicBezTo>
                  <a:cubicBezTo>
                    <a:pt x="7530" y="125"/>
                    <a:pt x="7414" y="1"/>
                    <a:pt x="7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4"/>
            <p:cNvSpPr/>
            <p:nvPr/>
          </p:nvSpPr>
          <p:spPr>
            <a:xfrm>
              <a:off x="3937225" y="1304225"/>
              <a:ext cx="188250" cy="11850"/>
            </a:xfrm>
            <a:custGeom>
              <a:avLst/>
              <a:gdLst/>
              <a:ahLst/>
              <a:cxnLst/>
              <a:rect l="l" t="t" r="r" b="b"/>
              <a:pathLst>
                <a:path w="7530" h="474" extrusionOk="0">
                  <a:moveTo>
                    <a:pt x="259" y="0"/>
                  </a:moveTo>
                  <a:cubicBezTo>
                    <a:pt x="134" y="0"/>
                    <a:pt x="27" y="89"/>
                    <a:pt x="18" y="214"/>
                  </a:cubicBezTo>
                  <a:cubicBezTo>
                    <a:pt x="0" y="357"/>
                    <a:pt x="108" y="473"/>
                    <a:pt x="250" y="473"/>
                  </a:cubicBezTo>
                  <a:lnTo>
                    <a:pt x="7280" y="473"/>
                  </a:lnTo>
                  <a:cubicBezTo>
                    <a:pt x="7414" y="473"/>
                    <a:pt x="7530" y="357"/>
                    <a:pt x="7512" y="214"/>
                  </a:cubicBezTo>
                  <a:cubicBezTo>
                    <a:pt x="7494" y="89"/>
                    <a:pt x="7387" y="0"/>
                    <a:pt x="7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4"/>
            <p:cNvSpPr/>
            <p:nvPr/>
          </p:nvSpPr>
          <p:spPr>
            <a:xfrm>
              <a:off x="3937225" y="1342125"/>
              <a:ext cx="110875" cy="11850"/>
            </a:xfrm>
            <a:custGeom>
              <a:avLst/>
              <a:gdLst/>
              <a:ahLst/>
              <a:cxnLst/>
              <a:rect l="l" t="t" r="r" b="b"/>
              <a:pathLst>
                <a:path w="4435" h="474" extrusionOk="0">
                  <a:moveTo>
                    <a:pt x="259" y="1"/>
                  </a:moveTo>
                  <a:cubicBezTo>
                    <a:pt x="134" y="1"/>
                    <a:pt x="27" y="90"/>
                    <a:pt x="18" y="206"/>
                  </a:cubicBezTo>
                  <a:cubicBezTo>
                    <a:pt x="0" y="349"/>
                    <a:pt x="108" y="474"/>
                    <a:pt x="250" y="474"/>
                  </a:cubicBezTo>
                  <a:lnTo>
                    <a:pt x="4176" y="474"/>
                  </a:lnTo>
                  <a:cubicBezTo>
                    <a:pt x="4291" y="474"/>
                    <a:pt x="4407" y="384"/>
                    <a:pt x="4416" y="268"/>
                  </a:cubicBezTo>
                  <a:cubicBezTo>
                    <a:pt x="4434" y="126"/>
                    <a:pt x="4327" y="1"/>
                    <a:pt x="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4"/>
            <p:cNvSpPr/>
            <p:nvPr/>
          </p:nvSpPr>
          <p:spPr>
            <a:xfrm>
              <a:off x="3937225" y="1380050"/>
              <a:ext cx="110875" cy="11850"/>
            </a:xfrm>
            <a:custGeom>
              <a:avLst/>
              <a:gdLst/>
              <a:ahLst/>
              <a:cxnLst/>
              <a:rect l="l" t="t" r="r" b="b"/>
              <a:pathLst>
                <a:path w="4435" h="474" extrusionOk="0">
                  <a:moveTo>
                    <a:pt x="259" y="0"/>
                  </a:moveTo>
                  <a:cubicBezTo>
                    <a:pt x="134" y="0"/>
                    <a:pt x="27" y="81"/>
                    <a:pt x="18" y="206"/>
                  </a:cubicBezTo>
                  <a:cubicBezTo>
                    <a:pt x="0" y="348"/>
                    <a:pt x="108" y="473"/>
                    <a:pt x="250" y="473"/>
                  </a:cubicBezTo>
                  <a:lnTo>
                    <a:pt x="4176" y="473"/>
                  </a:lnTo>
                  <a:cubicBezTo>
                    <a:pt x="4291" y="473"/>
                    <a:pt x="4407" y="384"/>
                    <a:pt x="4416" y="259"/>
                  </a:cubicBezTo>
                  <a:cubicBezTo>
                    <a:pt x="4434" y="116"/>
                    <a:pt x="4327" y="0"/>
                    <a:pt x="4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4"/>
            <p:cNvSpPr/>
            <p:nvPr/>
          </p:nvSpPr>
          <p:spPr>
            <a:xfrm>
              <a:off x="3892850" y="1082075"/>
              <a:ext cx="353300" cy="403550"/>
            </a:xfrm>
            <a:custGeom>
              <a:avLst/>
              <a:gdLst/>
              <a:ahLst/>
              <a:cxnLst/>
              <a:rect l="l" t="t" r="r" b="b"/>
              <a:pathLst>
                <a:path w="14132" h="16142" extrusionOk="0">
                  <a:moveTo>
                    <a:pt x="12817" y="4116"/>
                  </a:moveTo>
                  <a:cubicBezTo>
                    <a:pt x="12851" y="4116"/>
                    <a:pt x="12884" y="4121"/>
                    <a:pt x="12918" y="4131"/>
                  </a:cubicBezTo>
                  <a:cubicBezTo>
                    <a:pt x="13070" y="4185"/>
                    <a:pt x="13168" y="4372"/>
                    <a:pt x="13114" y="4533"/>
                  </a:cubicBezTo>
                  <a:lnTo>
                    <a:pt x="12570" y="6103"/>
                  </a:lnTo>
                  <a:lnTo>
                    <a:pt x="11963" y="5889"/>
                  </a:lnTo>
                  <a:lnTo>
                    <a:pt x="12507" y="4328"/>
                  </a:lnTo>
                  <a:cubicBezTo>
                    <a:pt x="12558" y="4199"/>
                    <a:pt x="12682" y="4116"/>
                    <a:pt x="12817" y="4116"/>
                  </a:cubicBezTo>
                  <a:close/>
                  <a:moveTo>
                    <a:pt x="11133" y="6116"/>
                  </a:moveTo>
                  <a:cubicBezTo>
                    <a:pt x="11159" y="6116"/>
                    <a:pt x="11186" y="6120"/>
                    <a:pt x="11214" y="6130"/>
                  </a:cubicBezTo>
                  <a:lnTo>
                    <a:pt x="13462" y="6915"/>
                  </a:lnTo>
                  <a:cubicBezTo>
                    <a:pt x="13596" y="6977"/>
                    <a:pt x="13649" y="7075"/>
                    <a:pt x="13614" y="7218"/>
                  </a:cubicBezTo>
                  <a:lnTo>
                    <a:pt x="12481" y="10483"/>
                  </a:lnTo>
                  <a:cubicBezTo>
                    <a:pt x="12441" y="10593"/>
                    <a:pt x="12353" y="10639"/>
                    <a:pt x="12263" y="10639"/>
                  </a:cubicBezTo>
                  <a:cubicBezTo>
                    <a:pt x="12111" y="10639"/>
                    <a:pt x="11955" y="10507"/>
                    <a:pt x="12017" y="10323"/>
                  </a:cubicBezTo>
                  <a:lnTo>
                    <a:pt x="12998" y="7512"/>
                  </a:lnTo>
                  <a:cubicBezTo>
                    <a:pt x="13034" y="7379"/>
                    <a:pt x="12980" y="7272"/>
                    <a:pt x="12846" y="7218"/>
                  </a:cubicBezTo>
                  <a:lnTo>
                    <a:pt x="11053" y="6594"/>
                  </a:lnTo>
                  <a:cubicBezTo>
                    <a:pt x="10795" y="6497"/>
                    <a:pt x="10894" y="6116"/>
                    <a:pt x="11133" y="6116"/>
                  </a:cubicBezTo>
                  <a:close/>
                  <a:moveTo>
                    <a:pt x="9305" y="10911"/>
                  </a:moveTo>
                  <a:lnTo>
                    <a:pt x="8743" y="12526"/>
                  </a:lnTo>
                  <a:lnTo>
                    <a:pt x="7717" y="13552"/>
                  </a:lnTo>
                  <a:lnTo>
                    <a:pt x="7717" y="11286"/>
                  </a:lnTo>
                  <a:cubicBezTo>
                    <a:pt x="7717" y="11081"/>
                    <a:pt x="7886" y="10911"/>
                    <a:pt x="8100" y="10911"/>
                  </a:cubicBezTo>
                  <a:close/>
                  <a:moveTo>
                    <a:pt x="848" y="1"/>
                  </a:moveTo>
                  <a:cubicBezTo>
                    <a:pt x="384" y="1"/>
                    <a:pt x="0" y="385"/>
                    <a:pt x="0" y="857"/>
                  </a:cubicBezTo>
                  <a:lnTo>
                    <a:pt x="0" y="2115"/>
                  </a:lnTo>
                  <a:cubicBezTo>
                    <a:pt x="0" y="2267"/>
                    <a:pt x="118" y="2343"/>
                    <a:pt x="237" y="2343"/>
                  </a:cubicBezTo>
                  <a:cubicBezTo>
                    <a:pt x="355" y="2343"/>
                    <a:pt x="473" y="2267"/>
                    <a:pt x="473" y="2115"/>
                  </a:cubicBezTo>
                  <a:lnTo>
                    <a:pt x="473" y="857"/>
                  </a:lnTo>
                  <a:cubicBezTo>
                    <a:pt x="473" y="652"/>
                    <a:pt x="642" y="474"/>
                    <a:pt x="848" y="474"/>
                  </a:cubicBezTo>
                  <a:lnTo>
                    <a:pt x="10331" y="474"/>
                  </a:lnTo>
                  <a:cubicBezTo>
                    <a:pt x="10536" y="474"/>
                    <a:pt x="10705" y="652"/>
                    <a:pt x="10705" y="857"/>
                  </a:cubicBezTo>
                  <a:lnTo>
                    <a:pt x="10705" y="5782"/>
                  </a:lnTo>
                  <a:cubicBezTo>
                    <a:pt x="10340" y="6058"/>
                    <a:pt x="10340" y="6629"/>
                    <a:pt x="10697" y="6906"/>
                  </a:cubicBezTo>
                  <a:lnTo>
                    <a:pt x="9474" y="10438"/>
                  </a:lnTo>
                  <a:lnTo>
                    <a:pt x="8100" y="10438"/>
                  </a:lnTo>
                  <a:cubicBezTo>
                    <a:pt x="7628" y="10438"/>
                    <a:pt x="7244" y="10822"/>
                    <a:pt x="7244" y="11295"/>
                  </a:cubicBezTo>
                  <a:lnTo>
                    <a:pt x="7244" y="13900"/>
                  </a:lnTo>
                  <a:lnTo>
                    <a:pt x="848" y="13900"/>
                  </a:lnTo>
                  <a:cubicBezTo>
                    <a:pt x="642" y="13900"/>
                    <a:pt x="473" y="13730"/>
                    <a:pt x="473" y="13516"/>
                  </a:cubicBezTo>
                  <a:lnTo>
                    <a:pt x="473" y="3391"/>
                  </a:lnTo>
                  <a:cubicBezTo>
                    <a:pt x="473" y="3239"/>
                    <a:pt x="355" y="3163"/>
                    <a:pt x="237" y="3163"/>
                  </a:cubicBezTo>
                  <a:cubicBezTo>
                    <a:pt x="118" y="3163"/>
                    <a:pt x="0" y="3239"/>
                    <a:pt x="0" y="3391"/>
                  </a:cubicBezTo>
                  <a:lnTo>
                    <a:pt x="0" y="13516"/>
                  </a:lnTo>
                  <a:cubicBezTo>
                    <a:pt x="0" y="13989"/>
                    <a:pt x="384" y="14373"/>
                    <a:pt x="848" y="14373"/>
                  </a:cubicBezTo>
                  <a:lnTo>
                    <a:pt x="7485" y="14373"/>
                  </a:lnTo>
                  <a:cubicBezTo>
                    <a:pt x="7547" y="14373"/>
                    <a:pt x="7610" y="14346"/>
                    <a:pt x="7654" y="14301"/>
                  </a:cubicBezTo>
                  <a:lnTo>
                    <a:pt x="8395" y="13561"/>
                  </a:lnTo>
                  <a:lnTo>
                    <a:pt x="8225" y="14051"/>
                  </a:lnTo>
                  <a:cubicBezTo>
                    <a:pt x="8038" y="14578"/>
                    <a:pt x="8261" y="15184"/>
                    <a:pt x="8743" y="15470"/>
                  </a:cubicBezTo>
                  <a:lnTo>
                    <a:pt x="8609" y="15836"/>
                  </a:lnTo>
                  <a:cubicBezTo>
                    <a:pt x="8547" y="16010"/>
                    <a:pt x="8701" y="16142"/>
                    <a:pt x="8848" y="16142"/>
                  </a:cubicBezTo>
                  <a:cubicBezTo>
                    <a:pt x="8935" y="16142"/>
                    <a:pt x="9019" y="16096"/>
                    <a:pt x="9055" y="15987"/>
                  </a:cubicBezTo>
                  <a:lnTo>
                    <a:pt x="9189" y="15622"/>
                  </a:lnTo>
                  <a:cubicBezTo>
                    <a:pt x="9239" y="15628"/>
                    <a:pt x="9289" y="15631"/>
                    <a:pt x="9339" y="15631"/>
                  </a:cubicBezTo>
                  <a:cubicBezTo>
                    <a:pt x="9838" y="15631"/>
                    <a:pt x="10302" y="15315"/>
                    <a:pt x="10465" y="14837"/>
                  </a:cubicBezTo>
                  <a:lnTo>
                    <a:pt x="10670" y="14239"/>
                  </a:lnTo>
                  <a:cubicBezTo>
                    <a:pt x="10731" y="14061"/>
                    <a:pt x="10580" y="13934"/>
                    <a:pt x="10434" y="13934"/>
                  </a:cubicBezTo>
                  <a:cubicBezTo>
                    <a:pt x="10346" y="13934"/>
                    <a:pt x="10261" y="13980"/>
                    <a:pt x="10224" y="14087"/>
                  </a:cubicBezTo>
                  <a:lnTo>
                    <a:pt x="10019" y="14676"/>
                  </a:lnTo>
                  <a:cubicBezTo>
                    <a:pt x="9919" y="14974"/>
                    <a:pt x="9639" y="15160"/>
                    <a:pt x="9339" y="15160"/>
                  </a:cubicBezTo>
                  <a:cubicBezTo>
                    <a:pt x="9263" y="15160"/>
                    <a:pt x="9185" y="15147"/>
                    <a:pt x="9109" y="15122"/>
                  </a:cubicBezTo>
                  <a:cubicBezTo>
                    <a:pt x="8752" y="14988"/>
                    <a:pt x="8538" y="14578"/>
                    <a:pt x="8671" y="14212"/>
                  </a:cubicBezTo>
                  <a:lnTo>
                    <a:pt x="11134" y="7129"/>
                  </a:lnTo>
                  <a:lnTo>
                    <a:pt x="12481" y="7602"/>
                  </a:lnTo>
                  <a:lnTo>
                    <a:pt x="11580" y="10180"/>
                  </a:lnTo>
                  <a:lnTo>
                    <a:pt x="10643" y="12901"/>
                  </a:lnTo>
                  <a:cubicBezTo>
                    <a:pt x="10576" y="13079"/>
                    <a:pt x="10726" y="13209"/>
                    <a:pt x="10873" y="13209"/>
                  </a:cubicBezTo>
                  <a:cubicBezTo>
                    <a:pt x="10961" y="13209"/>
                    <a:pt x="11049" y="13163"/>
                    <a:pt x="11089" y="13052"/>
                  </a:cubicBezTo>
                  <a:lnTo>
                    <a:pt x="11812" y="10974"/>
                  </a:lnTo>
                  <a:cubicBezTo>
                    <a:pt x="11942" y="11082"/>
                    <a:pt x="12098" y="11133"/>
                    <a:pt x="12253" y="11133"/>
                  </a:cubicBezTo>
                  <a:cubicBezTo>
                    <a:pt x="12544" y="11133"/>
                    <a:pt x="12831" y="10955"/>
                    <a:pt x="12936" y="10653"/>
                  </a:cubicBezTo>
                  <a:lnTo>
                    <a:pt x="14069" y="7396"/>
                  </a:lnTo>
                  <a:cubicBezTo>
                    <a:pt x="14131" y="7209"/>
                    <a:pt x="14122" y="7022"/>
                    <a:pt x="14042" y="6843"/>
                  </a:cubicBezTo>
                  <a:cubicBezTo>
                    <a:pt x="13953" y="6674"/>
                    <a:pt x="13810" y="6540"/>
                    <a:pt x="13632" y="6478"/>
                  </a:cubicBezTo>
                  <a:lnTo>
                    <a:pt x="13025" y="6272"/>
                  </a:lnTo>
                  <a:lnTo>
                    <a:pt x="13569" y="4711"/>
                  </a:lnTo>
                  <a:cubicBezTo>
                    <a:pt x="13712" y="4301"/>
                    <a:pt x="13489" y="3837"/>
                    <a:pt x="13078" y="3703"/>
                  </a:cubicBezTo>
                  <a:cubicBezTo>
                    <a:pt x="12992" y="3673"/>
                    <a:pt x="12905" y="3659"/>
                    <a:pt x="12818" y="3659"/>
                  </a:cubicBezTo>
                  <a:cubicBezTo>
                    <a:pt x="12494" y="3659"/>
                    <a:pt x="12192" y="3861"/>
                    <a:pt x="12079" y="4185"/>
                  </a:cubicBezTo>
                  <a:lnTo>
                    <a:pt x="11535" y="5755"/>
                  </a:lnTo>
                  <a:cubicBezTo>
                    <a:pt x="11428" y="5710"/>
                    <a:pt x="11294" y="5666"/>
                    <a:pt x="11178" y="5657"/>
                  </a:cubicBezTo>
                  <a:lnTo>
                    <a:pt x="11178" y="857"/>
                  </a:lnTo>
                  <a:cubicBezTo>
                    <a:pt x="11178" y="385"/>
                    <a:pt x="10795" y="1"/>
                    <a:pt x="10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4" name="Google Shape;3004;p44"/>
          <p:cNvGrpSpPr/>
          <p:nvPr/>
        </p:nvGrpSpPr>
        <p:grpSpPr>
          <a:xfrm>
            <a:off x="7060416" y="3284689"/>
            <a:ext cx="406500" cy="403300"/>
            <a:chOff x="1456150" y="1680925"/>
            <a:chExt cx="406500" cy="403300"/>
          </a:xfrm>
        </p:grpSpPr>
        <p:sp>
          <p:nvSpPr>
            <p:cNvPr id="3005" name="Google Shape;3005;p44"/>
            <p:cNvSpPr/>
            <p:nvPr/>
          </p:nvSpPr>
          <p:spPr>
            <a:xfrm>
              <a:off x="1495975" y="1686750"/>
              <a:ext cx="361275" cy="357750"/>
            </a:xfrm>
            <a:custGeom>
              <a:avLst/>
              <a:gdLst/>
              <a:ahLst/>
              <a:cxnLst/>
              <a:rect l="l" t="t" r="r" b="b"/>
              <a:pathLst>
                <a:path w="14451" h="14310" extrusionOk="0">
                  <a:moveTo>
                    <a:pt x="14081" y="0"/>
                  </a:moveTo>
                  <a:cubicBezTo>
                    <a:pt x="14048" y="0"/>
                    <a:pt x="14014" y="6"/>
                    <a:pt x="13980" y="17"/>
                  </a:cubicBezTo>
                  <a:lnTo>
                    <a:pt x="340" y="4540"/>
                  </a:lnTo>
                  <a:cubicBezTo>
                    <a:pt x="27" y="4638"/>
                    <a:pt x="1" y="5066"/>
                    <a:pt x="295" y="5209"/>
                  </a:cubicBezTo>
                  <a:lnTo>
                    <a:pt x="4310" y="7100"/>
                  </a:lnTo>
                  <a:lnTo>
                    <a:pt x="4533" y="9874"/>
                  </a:lnTo>
                  <a:lnTo>
                    <a:pt x="7316" y="10106"/>
                  </a:lnTo>
                  <a:lnTo>
                    <a:pt x="9198" y="14103"/>
                  </a:lnTo>
                  <a:cubicBezTo>
                    <a:pt x="9262" y="14242"/>
                    <a:pt x="9391" y="14310"/>
                    <a:pt x="9521" y="14310"/>
                  </a:cubicBezTo>
                  <a:cubicBezTo>
                    <a:pt x="9666" y="14310"/>
                    <a:pt x="9811" y="14227"/>
                    <a:pt x="9867" y="14067"/>
                  </a:cubicBezTo>
                  <a:lnTo>
                    <a:pt x="14381" y="418"/>
                  </a:lnTo>
                  <a:cubicBezTo>
                    <a:pt x="14451" y="203"/>
                    <a:pt x="14288" y="0"/>
                    <a:pt x="14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4"/>
            <p:cNvSpPr/>
            <p:nvPr/>
          </p:nvSpPr>
          <p:spPr>
            <a:xfrm>
              <a:off x="1603700" y="1740675"/>
              <a:ext cx="198300" cy="192950"/>
            </a:xfrm>
            <a:custGeom>
              <a:avLst/>
              <a:gdLst/>
              <a:ahLst/>
              <a:cxnLst/>
              <a:rect l="l" t="t" r="r" b="b"/>
              <a:pathLst>
                <a:path w="7932" h="7718" extrusionOk="0">
                  <a:moveTo>
                    <a:pt x="7931" y="1"/>
                  </a:moveTo>
                  <a:lnTo>
                    <a:pt x="1" y="4943"/>
                  </a:lnTo>
                  <a:lnTo>
                    <a:pt x="224" y="7717"/>
                  </a:lnTo>
                  <a:lnTo>
                    <a:pt x="7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4"/>
            <p:cNvSpPr/>
            <p:nvPr/>
          </p:nvSpPr>
          <p:spPr>
            <a:xfrm>
              <a:off x="1609275" y="1740675"/>
              <a:ext cx="192725" cy="198750"/>
            </a:xfrm>
            <a:custGeom>
              <a:avLst/>
              <a:gdLst/>
              <a:ahLst/>
              <a:cxnLst/>
              <a:rect l="l" t="t" r="r" b="b"/>
              <a:pathLst>
                <a:path w="7709" h="7950" extrusionOk="0">
                  <a:moveTo>
                    <a:pt x="7708" y="1"/>
                  </a:moveTo>
                  <a:lnTo>
                    <a:pt x="1" y="7717"/>
                  </a:lnTo>
                  <a:lnTo>
                    <a:pt x="2784" y="7949"/>
                  </a:lnTo>
                  <a:lnTo>
                    <a:pt x="77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4"/>
            <p:cNvSpPr/>
            <p:nvPr/>
          </p:nvSpPr>
          <p:spPr>
            <a:xfrm>
              <a:off x="1488850" y="1680925"/>
              <a:ext cx="373800" cy="369300"/>
            </a:xfrm>
            <a:custGeom>
              <a:avLst/>
              <a:gdLst/>
              <a:ahLst/>
              <a:cxnLst/>
              <a:rect l="l" t="t" r="r" b="b"/>
              <a:pathLst>
                <a:path w="14952" h="14772" extrusionOk="0">
                  <a:moveTo>
                    <a:pt x="10902" y="3675"/>
                  </a:moveTo>
                  <a:lnTo>
                    <a:pt x="5005" y="9572"/>
                  </a:lnTo>
                  <a:lnTo>
                    <a:pt x="4853" y="7699"/>
                  </a:lnTo>
                  <a:lnTo>
                    <a:pt x="4835" y="7449"/>
                  </a:lnTo>
                  <a:lnTo>
                    <a:pt x="10902" y="3675"/>
                  </a:lnTo>
                  <a:close/>
                  <a:moveTo>
                    <a:pt x="14360" y="1"/>
                  </a:moveTo>
                  <a:cubicBezTo>
                    <a:pt x="14304" y="1"/>
                    <a:pt x="14248" y="9"/>
                    <a:pt x="14194" y="27"/>
                  </a:cubicBezTo>
                  <a:lnTo>
                    <a:pt x="3551" y="3550"/>
                  </a:lnTo>
                  <a:cubicBezTo>
                    <a:pt x="3285" y="3639"/>
                    <a:pt x="3383" y="4010"/>
                    <a:pt x="3614" y="4010"/>
                  </a:cubicBezTo>
                  <a:cubicBezTo>
                    <a:pt x="3639" y="4010"/>
                    <a:pt x="3666" y="4006"/>
                    <a:pt x="3694" y="3996"/>
                  </a:cubicBezTo>
                  <a:lnTo>
                    <a:pt x="14345" y="473"/>
                  </a:lnTo>
                  <a:cubicBezTo>
                    <a:pt x="14417" y="473"/>
                    <a:pt x="14452" y="499"/>
                    <a:pt x="14443" y="580"/>
                  </a:cubicBezTo>
                  <a:lnTo>
                    <a:pt x="9920" y="14220"/>
                  </a:lnTo>
                  <a:cubicBezTo>
                    <a:pt x="9906" y="14277"/>
                    <a:pt x="9856" y="14306"/>
                    <a:pt x="9806" y="14306"/>
                  </a:cubicBezTo>
                  <a:cubicBezTo>
                    <a:pt x="9762" y="14306"/>
                    <a:pt x="9718" y="14284"/>
                    <a:pt x="9697" y="14238"/>
                  </a:cubicBezTo>
                  <a:lnTo>
                    <a:pt x="7869" y="10357"/>
                  </a:lnTo>
                  <a:lnTo>
                    <a:pt x="8734" y="8956"/>
                  </a:lnTo>
                  <a:cubicBezTo>
                    <a:pt x="8847" y="8775"/>
                    <a:pt x="8682" y="8598"/>
                    <a:pt x="8519" y="8598"/>
                  </a:cubicBezTo>
                  <a:cubicBezTo>
                    <a:pt x="8450" y="8598"/>
                    <a:pt x="8380" y="8630"/>
                    <a:pt x="8332" y="8707"/>
                  </a:cubicBezTo>
                  <a:lnTo>
                    <a:pt x="7476" y="10089"/>
                  </a:lnTo>
                  <a:lnTo>
                    <a:pt x="5344" y="9911"/>
                  </a:lnTo>
                  <a:lnTo>
                    <a:pt x="11250" y="4005"/>
                  </a:lnTo>
                  <a:lnTo>
                    <a:pt x="8993" y="7654"/>
                  </a:lnTo>
                  <a:cubicBezTo>
                    <a:pt x="8880" y="7836"/>
                    <a:pt x="9044" y="8013"/>
                    <a:pt x="9208" y="8013"/>
                  </a:cubicBezTo>
                  <a:cubicBezTo>
                    <a:pt x="9277" y="8013"/>
                    <a:pt x="9346" y="7981"/>
                    <a:pt x="9394" y="7904"/>
                  </a:cubicBezTo>
                  <a:lnTo>
                    <a:pt x="12731" y="2516"/>
                  </a:lnTo>
                  <a:cubicBezTo>
                    <a:pt x="12831" y="2351"/>
                    <a:pt x="12689" y="2157"/>
                    <a:pt x="12523" y="2157"/>
                  </a:cubicBezTo>
                  <a:cubicBezTo>
                    <a:pt x="12483" y="2157"/>
                    <a:pt x="12441" y="2168"/>
                    <a:pt x="12400" y="2194"/>
                  </a:cubicBezTo>
                  <a:lnTo>
                    <a:pt x="4577" y="7056"/>
                  </a:lnTo>
                  <a:lnTo>
                    <a:pt x="678" y="5227"/>
                  </a:lnTo>
                  <a:cubicBezTo>
                    <a:pt x="580" y="5174"/>
                    <a:pt x="589" y="5031"/>
                    <a:pt x="696" y="4996"/>
                  </a:cubicBezTo>
                  <a:lnTo>
                    <a:pt x="2516" y="4389"/>
                  </a:lnTo>
                  <a:cubicBezTo>
                    <a:pt x="2774" y="4308"/>
                    <a:pt x="2675" y="3929"/>
                    <a:pt x="2443" y="3929"/>
                  </a:cubicBezTo>
                  <a:cubicBezTo>
                    <a:pt x="2418" y="3929"/>
                    <a:pt x="2392" y="3933"/>
                    <a:pt x="2364" y="3943"/>
                  </a:cubicBezTo>
                  <a:lnTo>
                    <a:pt x="544" y="4541"/>
                  </a:lnTo>
                  <a:cubicBezTo>
                    <a:pt x="45" y="4710"/>
                    <a:pt x="0" y="5424"/>
                    <a:pt x="482" y="5656"/>
                  </a:cubicBezTo>
                  <a:lnTo>
                    <a:pt x="4363" y="7485"/>
                  </a:lnTo>
                  <a:lnTo>
                    <a:pt x="4577" y="10125"/>
                  </a:lnTo>
                  <a:cubicBezTo>
                    <a:pt x="4586" y="10241"/>
                    <a:pt x="4684" y="10330"/>
                    <a:pt x="4791" y="10339"/>
                  </a:cubicBezTo>
                  <a:lnTo>
                    <a:pt x="7449" y="10562"/>
                  </a:lnTo>
                  <a:lnTo>
                    <a:pt x="9269" y="14434"/>
                  </a:lnTo>
                  <a:cubicBezTo>
                    <a:pt x="9375" y="14662"/>
                    <a:pt x="9590" y="14772"/>
                    <a:pt x="9805" y="14772"/>
                  </a:cubicBezTo>
                  <a:cubicBezTo>
                    <a:pt x="10045" y="14772"/>
                    <a:pt x="10286" y="14635"/>
                    <a:pt x="10375" y="14372"/>
                  </a:cubicBezTo>
                  <a:lnTo>
                    <a:pt x="14889" y="722"/>
                  </a:lnTo>
                  <a:cubicBezTo>
                    <a:pt x="14952" y="526"/>
                    <a:pt x="14907" y="312"/>
                    <a:pt x="14756" y="160"/>
                  </a:cubicBezTo>
                  <a:cubicBezTo>
                    <a:pt x="14646" y="57"/>
                    <a:pt x="14504" y="1"/>
                    <a:pt x="14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4"/>
            <p:cNvSpPr/>
            <p:nvPr/>
          </p:nvSpPr>
          <p:spPr>
            <a:xfrm>
              <a:off x="1456150" y="1963275"/>
              <a:ext cx="120375" cy="120950"/>
            </a:xfrm>
            <a:custGeom>
              <a:avLst/>
              <a:gdLst/>
              <a:ahLst/>
              <a:cxnLst/>
              <a:rect l="l" t="t" r="r" b="b"/>
              <a:pathLst>
                <a:path w="4815" h="4838" extrusionOk="0">
                  <a:moveTo>
                    <a:pt x="4557" y="1"/>
                  </a:moveTo>
                  <a:cubicBezTo>
                    <a:pt x="4494" y="1"/>
                    <a:pt x="4432" y="25"/>
                    <a:pt x="4386" y="71"/>
                  </a:cubicBezTo>
                  <a:lnTo>
                    <a:pt x="157" y="4434"/>
                  </a:lnTo>
                  <a:cubicBezTo>
                    <a:pt x="0" y="4604"/>
                    <a:pt x="157" y="4838"/>
                    <a:pt x="335" y="4838"/>
                  </a:cubicBezTo>
                  <a:cubicBezTo>
                    <a:pt x="390" y="4838"/>
                    <a:pt x="446" y="4816"/>
                    <a:pt x="496" y="4764"/>
                  </a:cubicBezTo>
                  <a:lnTo>
                    <a:pt x="4725" y="401"/>
                  </a:lnTo>
                  <a:cubicBezTo>
                    <a:pt x="4814" y="312"/>
                    <a:pt x="4814" y="160"/>
                    <a:pt x="4725" y="71"/>
                  </a:cubicBezTo>
                  <a:cubicBezTo>
                    <a:pt x="4677" y="23"/>
                    <a:pt x="4616" y="1"/>
                    <a:pt x="4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4"/>
            <p:cNvSpPr/>
            <p:nvPr/>
          </p:nvSpPr>
          <p:spPr>
            <a:xfrm>
              <a:off x="1524625" y="1963275"/>
              <a:ext cx="100175" cy="98875"/>
            </a:xfrm>
            <a:custGeom>
              <a:avLst/>
              <a:gdLst/>
              <a:ahLst/>
              <a:cxnLst/>
              <a:rect l="l" t="t" r="r" b="b"/>
              <a:pathLst>
                <a:path w="4007" h="3955" extrusionOk="0">
                  <a:moveTo>
                    <a:pt x="3659" y="1"/>
                  </a:moveTo>
                  <a:cubicBezTo>
                    <a:pt x="3605" y="1"/>
                    <a:pt x="3550" y="22"/>
                    <a:pt x="3503" y="71"/>
                  </a:cubicBezTo>
                  <a:lnTo>
                    <a:pt x="157" y="3550"/>
                  </a:lnTo>
                  <a:cubicBezTo>
                    <a:pt x="0" y="3721"/>
                    <a:pt x="162" y="3955"/>
                    <a:pt x="339" y="3955"/>
                  </a:cubicBezTo>
                  <a:cubicBezTo>
                    <a:pt x="393" y="3955"/>
                    <a:pt x="448" y="3933"/>
                    <a:pt x="496" y="3880"/>
                  </a:cubicBezTo>
                  <a:lnTo>
                    <a:pt x="3842" y="401"/>
                  </a:lnTo>
                  <a:cubicBezTo>
                    <a:pt x="4006" y="230"/>
                    <a:pt x="3839" y="1"/>
                    <a:pt x="3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4"/>
            <p:cNvSpPr/>
            <p:nvPr/>
          </p:nvSpPr>
          <p:spPr>
            <a:xfrm>
              <a:off x="1476350" y="1916575"/>
              <a:ext cx="99575" cy="98900"/>
            </a:xfrm>
            <a:custGeom>
              <a:avLst/>
              <a:gdLst/>
              <a:ahLst/>
              <a:cxnLst/>
              <a:rect l="l" t="t" r="r" b="b"/>
              <a:pathLst>
                <a:path w="3983" h="3956" extrusionOk="0">
                  <a:moveTo>
                    <a:pt x="3643" y="0"/>
                  </a:moveTo>
                  <a:cubicBezTo>
                    <a:pt x="3587" y="0"/>
                    <a:pt x="3530" y="22"/>
                    <a:pt x="3480" y="75"/>
                  </a:cubicBezTo>
                  <a:lnTo>
                    <a:pt x="143" y="3554"/>
                  </a:lnTo>
                  <a:cubicBezTo>
                    <a:pt x="1" y="3697"/>
                    <a:pt x="117" y="3955"/>
                    <a:pt x="313" y="3955"/>
                  </a:cubicBezTo>
                  <a:cubicBezTo>
                    <a:pt x="375" y="3955"/>
                    <a:pt x="438" y="3929"/>
                    <a:pt x="482" y="3875"/>
                  </a:cubicBezTo>
                  <a:lnTo>
                    <a:pt x="3819" y="396"/>
                  </a:lnTo>
                  <a:cubicBezTo>
                    <a:pt x="3983" y="232"/>
                    <a:pt x="3823" y="0"/>
                    <a:pt x="36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ambar 7">
            <a:extLst>
              <a:ext uri="{FF2B5EF4-FFF2-40B4-BE49-F238E27FC236}">
                <a16:creationId xmlns:a16="http://schemas.microsoft.com/office/drawing/2014/main" id="{0CFFB2C1-3E45-4AAE-9887-53DD93CD7CE6}"/>
              </a:ext>
            </a:extLst>
          </p:cNvPr>
          <p:cNvPicPr>
            <a:picLocks noChangeAspect="1"/>
          </p:cNvPicPr>
          <p:nvPr/>
        </p:nvPicPr>
        <p:blipFill>
          <a:blip r:embed="rId3"/>
          <a:stretch>
            <a:fillRect/>
          </a:stretch>
        </p:blipFill>
        <p:spPr>
          <a:xfrm>
            <a:off x="3501844" y="3285447"/>
            <a:ext cx="402371" cy="402371"/>
          </a:xfrm>
          <a:prstGeom prst="rect">
            <a:avLst/>
          </a:prstGeom>
        </p:spPr>
      </p:pic>
      <p:pic>
        <p:nvPicPr>
          <p:cNvPr id="10" name="Gambar 9">
            <a:extLst>
              <a:ext uri="{FF2B5EF4-FFF2-40B4-BE49-F238E27FC236}">
                <a16:creationId xmlns:a16="http://schemas.microsoft.com/office/drawing/2014/main" id="{D07043A0-9F45-45D7-9CAF-99D17DC60B26}"/>
              </a:ext>
            </a:extLst>
          </p:cNvPr>
          <p:cNvPicPr>
            <a:picLocks noChangeAspect="1"/>
          </p:cNvPicPr>
          <p:nvPr/>
        </p:nvPicPr>
        <p:blipFill>
          <a:blip r:embed="rId4"/>
          <a:stretch>
            <a:fillRect/>
          </a:stretch>
        </p:blipFill>
        <p:spPr>
          <a:xfrm>
            <a:off x="5310701" y="2225942"/>
            <a:ext cx="317019" cy="3292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60;p44">
            <a:extLst>
              <a:ext uri="{FF2B5EF4-FFF2-40B4-BE49-F238E27FC236}">
                <a16:creationId xmlns:a16="http://schemas.microsoft.com/office/drawing/2014/main" id="{FB8DC2AF-9F38-41CB-80E0-167D80405D43}"/>
              </a:ext>
            </a:extLst>
          </p:cNvPr>
          <p:cNvSpPr txBox="1">
            <a:spLocks noGrp="1"/>
          </p:cNvSpPr>
          <p:nvPr>
            <p:ph type="title"/>
          </p:nvPr>
        </p:nvSpPr>
        <p:spPr>
          <a:xfrm>
            <a:off x="1187052" y="436577"/>
            <a:ext cx="6803659" cy="58612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3200" dirty="0" err="1"/>
              <a:t>Flowchart</a:t>
            </a:r>
            <a:endParaRPr sz="3200" dirty="0"/>
          </a:p>
        </p:txBody>
      </p:sp>
      <p:pic>
        <p:nvPicPr>
          <p:cNvPr id="3" name="Gambar 2">
            <a:extLst>
              <a:ext uri="{FF2B5EF4-FFF2-40B4-BE49-F238E27FC236}">
                <a16:creationId xmlns:a16="http://schemas.microsoft.com/office/drawing/2014/main" id="{AEF98AA2-B5E6-4D1F-948C-3334AA1BD93B}"/>
              </a:ext>
            </a:extLst>
          </p:cNvPr>
          <p:cNvPicPr>
            <a:picLocks noChangeAspect="1"/>
          </p:cNvPicPr>
          <p:nvPr/>
        </p:nvPicPr>
        <p:blipFill rotWithShape="1">
          <a:blip r:embed="rId3"/>
          <a:srcRect l="1162" t="17361" r="56773" b="8468"/>
          <a:stretch/>
        </p:blipFill>
        <p:spPr>
          <a:xfrm>
            <a:off x="2648816" y="1022705"/>
            <a:ext cx="3846367" cy="36842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ambar 2">
            <a:extLst>
              <a:ext uri="{FF2B5EF4-FFF2-40B4-BE49-F238E27FC236}">
                <a16:creationId xmlns:a16="http://schemas.microsoft.com/office/drawing/2014/main" id="{AD86B825-846C-4737-B6E4-D8D3900556A7}"/>
              </a:ext>
            </a:extLst>
          </p:cNvPr>
          <p:cNvPicPr>
            <a:picLocks noChangeAspect="1"/>
          </p:cNvPicPr>
          <p:nvPr/>
        </p:nvPicPr>
        <p:blipFill rotWithShape="1">
          <a:blip r:embed="rId3"/>
          <a:srcRect l="814" t="17361" r="1861" b="8403"/>
          <a:stretch/>
        </p:blipFill>
        <p:spPr>
          <a:xfrm>
            <a:off x="122274" y="429289"/>
            <a:ext cx="8899451" cy="4397892"/>
          </a:xfrm>
          <a:prstGeom prst="rect">
            <a:avLst/>
          </a:prstGeom>
        </p:spPr>
      </p:pic>
    </p:spTree>
    <p:extLst>
      <p:ext uri="{BB962C8B-B14F-4D97-AF65-F5344CB8AC3E}">
        <p14:creationId xmlns:p14="http://schemas.microsoft.com/office/powerpoint/2010/main" val="408105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grpSp>
        <p:nvGrpSpPr>
          <p:cNvPr id="3049" name="Google Shape;3049;p46"/>
          <p:cNvGrpSpPr/>
          <p:nvPr/>
        </p:nvGrpSpPr>
        <p:grpSpPr>
          <a:xfrm>
            <a:off x="7863997" y="3844169"/>
            <a:ext cx="397646" cy="458063"/>
            <a:chOff x="3150425" y="3024575"/>
            <a:chExt cx="130350" cy="150150"/>
          </a:xfrm>
        </p:grpSpPr>
        <p:sp>
          <p:nvSpPr>
            <p:cNvPr id="3050" name="Google Shape;3050;p46"/>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6"/>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6"/>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6"/>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6"/>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6"/>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6"/>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6"/>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46"/>
          <p:cNvSpPr/>
          <p:nvPr/>
        </p:nvSpPr>
        <p:spPr>
          <a:xfrm>
            <a:off x="1071600" y="2888250"/>
            <a:ext cx="397650" cy="472182"/>
          </a:xfrm>
          <a:custGeom>
            <a:avLst/>
            <a:gdLst/>
            <a:ahLst/>
            <a:cxn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3">
            <a:extLst>
              <a:ext uri="{FF2B5EF4-FFF2-40B4-BE49-F238E27FC236}">
                <a16:creationId xmlns:a16="http://schemas.microsoft.com/office/drawing/2014/main" id="{B4B8E15B-E82D-4016-8390-B17457AE55B6}"/>
              </a:ext>
            </a:extLst>
          </p:cNvPr>
          <p:cNvPicPr>
            <a:picLocks noChangeAspect="1"/>
          </p:cNvPicPr>
          <p:nvPr/>
        </p:nvPicPr>
        <p:blipFill rotWithShape="1">
          <a:blip r:embed="rId3"/>
          <a:srcRect l="813" t="17272" r="6280" b="7682"/>
          <a:stretch/>
        </p:blipFill>
        <p:spPr>
          <a:xfrm>
            <a:off x="324293" y="434606"/>
            <a:ext cx="8495414" cy="4435106"/>
          </a:xfrm>
          <a:prstGeom prst="rect">
            <a:avLst/>
          </a:prstGeom>
        </p:spPr>
      </p:pic>
    </p:spTree>
    <p:extLst>
      <p:ext uri="{BB962C8B-B14F-4D97-AF65-F5344CB8AC3E}">
        <p14:creationId xmlns:p14="http://schemas.microsoft.com/office/powerpoint/2010/main" val="100073598"/>
      </p:ext>
    </p:extLst>
  </p:cSld>
  <p:clrMapOvr>
    <a:masterClrMapping/>
  </p:clrMapOvr>
</p:sld>
</file>

<file path=ppt/theme/theme1.xml><?xml version="1.0" encoding="utf-8"?>
<a:theme xmlns:a="http://schemas.openxmlformats.org/drawingml/2006/main" name="Kawaii Interface for Marketing by Slidesgo">
  <a:themeElements>
    <a:clrScheme name="Simple Light">
      <a:dk1>
        <a:srgbClr val="C37254"/>
      </a:dk1>
      <a:lt1>
        <a:srgbClr val="FFD5B6"/>
      </a:lt1>
      <a:dk2>
        <a:srgbClr val="4B553A"/>
      </a:dk2>
      <a:lt2>
        <a:srgbClr val="FFFFFF"/>
      </a:lt2>
      <a:accent1>
        <a:srgbClr val="D3A081"/>
      </a:accent1>
      <a:accent2>
        <a:srgbClr val="FFEDE1"/>
      </a:accent2>
      <a:accent3>
        <a:srgbClr val="DB6551"/>
      </a:accent3>
      <a:accent4>
        <a:srgbClr val="EEC9B7"/>
      </a:accent4>
      <a:accent5>
        <a:srgbClr val="D5C5B5"/>
      </a:accent5>
      <a:accent6>
        <a:srgbClr val="E9AA9A"/>
      </a:accent6>
      <a:hlink>
        <a:srgbClr val="4B5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225</Words>
  <Application>Microsoft Office PowerPoint</Application>
  <PresentationFormat>On-screen Show (16:9)</PresentationFormat>
  <Paragraphs>59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Gaegu;300</vt:lpstr>
      <vt:lpstr>Gaegu</vt:lpstr>
      <vt:lpstr>Varela Round</vt:lpstr>
      <vt:lpstr>Roboto Condensed Light</vt:lpstr>
      <vt:lpstr>Arial</vt:lpstr>
      <vt:lpstr>Kawaii Interface for Marketing by Slidesgo</vt:lpstr>
      <vt:lpstr>One Day Become A Tourist</vt:lpstr>
      <vt:lpstr>Anggota Kelompok</vt:lpstr>
      <vt:lpstr>One Day Become A Tourist</vt:lpstr>
      <vt:lpstr>PowerPoint Presentation</vt:lpstr>
      <vt:lpstr>Flowchart</vt:lpstr>
      <vt:lpstr>PowerPoint Presentation</vt:lpstr>
      <vt:lpstr>Flowchart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Mengapa One Day Become A Tourist ?</vt:lpstr>
      <vt:lpstr>Latar belakang</vt:lpstr>
      <vt:lpstr>Fitur Program</vt:lpstr>
      <vt:lpstr>Fitur Program</vt:lpstr>
      <vt:lpstr>Keunggulan Program</vt:lpstr>
      <vt:lpstr>Keunggulan Program</vt:lpstr>
      <vt:lpstr>Potensi Masa Depan</vt:lpstr>
      <vt:lpstr>Potensi Masa Depan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Day Become A Tourist</dc:title>
  <cp:lastModifiedBy>halidya hani</cp:lastModifiedBy>
  <cp:revision>30</cp:revision>
  <dcterms:modified xsi:type="dcterms:W3CDTF">2021-06-19T00:04:21Z</dcterms:modified>
</cp:coreProperties>
</file>