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240750" cy="3024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7" d="100"/>
          <a:sy n="27" d="100"/>
        </p:scale>
        <p:origin x="292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056" y="4949049"/>
            <a:ext cx="18054638" cy="10528100"/>
          </a:xfrm>
        </p:spPr>
        <p:txBody>
          <a:bodyPr anchor="b"/>
          <a:lstStyle>
            <a:lvl1pPr algn="ctr">
              <a:defRPr sz="1393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5094" y="15883154"/>
            <a:ext cx="15930563" cy="7301067"/>
          </a:xfrm>
        </p:spPr>
        <p:txBody>
          <a:bodyPr/>
          <a:lstStyle>
            <a:lvl1pPr marL="0" indent="0" algn="ctr">
              <a:buNone/>
              <a:defRPr sz="5575"/>
            </a:lvl1pPr>
            <a:lvl2pPr marL="1062030" indent="0" algn="ctr">
              <a:buNone/>
              <a:defRPr sz="4646"/>
            </a:lvl2pPr>
            <a:lvl3pPr marL="2124060" indent="0" algn="ctr">
              <a:buNone/>
              <a:defRPr sz="4181"/>
            </a:lvl3pPr>
            <a:lvl4pPr marL="3186090" indent="0" algn="ctr">
              <a:buNone/>
              <a:defRPr sz="3717"/>
            </a:lvl4pPr>
            <a:lvl5pPr marL="4248120" indent="0" algn="ctr">
              <a:buNone/>
              <a:defRPr sz="3717"/>
            </a:lvl5pPr>
            <a:lvl6pPr marL="5310149" indent="0" algn="ctr">
              <a:buNone/>
              <a:defRPr sz="3717"/>
            </a:lvl6pPr>
            <a:lvl7pPr marL="6372179" indent="0" algn="ctr">
              <a:buNone/>
              <a:defRPr sz="3717"/>
            </a:lvl7pPr>
            <a:lvl8pPr marL="7434209" indent="0" algn="ctr">
              <a:buNone/>
              <a:defRPr sz="3717"/>
            </a:lvl8pPr>
            <a:lvl9pPr marL="8496239" indent="0" algn="ctr">
              <a:buNone/>
              <a:defRPr sz="3717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03DC-3C30-471D-A6B0-B86D344946C8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29E3-ED8B-477C-95B5-917BD088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78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03DC-3C30-471D-A6B0-B86D344946C8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29E3-ED8B-477C-95B5-917BD088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2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00413" y="1610015"/>
            <a:ext cx="4580037" cy="2562724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0303" y="1610015"/>
            <a:ext cx="13474601" cy="2562724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03DC-3C30-471D-A6B0-B86D344946C8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29E3-ED8B-477C-95B5-917BD088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67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03DC-3C30-471D-A6B0-B86D344946C8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29E3-ED8B-477C-95B5-917BD088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84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40" y="7539080"/>
            <a:ext cx="18320147" cy="12579118"/>
          </a:xfrm>
        </p:spPr>
        <p:txBody>
          <a:bodyPr anchor="b"/>
          <a:lstStyle>
            <a:lvl1pPr>
              <a:defRPr sz="1393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9240" y="20237201"/>
            <a:ext cx="18320147" cy="6615061"/>
          </a:xfrm>
        </p:spPr>
        <p:txBody>
          <a:bodyPr/>
          <a:lstStyle>
            <a:lvl1pPr marL="0" indent="0">
              <a:buNone/>
              <a:defRPr sz="5575">
                <a:solidFill>
                  <a:schemeClr val="tx1"/>
                </a:solidFill>
              </a:defRPr>
            </a:lvl1pPr>
            <a:lvl2pPr marL="1062030" indent="0">
              <a:buNone/>
              <a:defRPr sz="4646">
                <a:solidFill>
                  <a:schemeClr val="tx1">
                    <a:tint val="75000"/>
                  </a:schemeClr>
                </a:solidFill>
              </a:defRPr>
            </a:lvl2pPr>
            <a:lvl3pPr marL="2124060" indent="0">
              <a:buNone/>
              <a:defRPr sz="4181">
                <a:solidFill>
                  <a:schemeClr val="tx1">
                    <a:tint val="75000"/>
                  </a:schemeClr>
                </a:solidFill>
              </a:defRPr>
            </a:lvl3pPr>
            <a:lvl4pPr marL="318609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4pPr>
            <a:lvl5pPr marL="424812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5pPr>
            <a:lvl6pPr marL="531014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6pPr>
            <a:lvl7pPr marL="637217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7pPr>
            <a:lvl8pPr marL="743420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8pPr>
            <a:lvl9pPr marL="849623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03DC-3C30-471D-A6B0-B86D344946C8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29E3-ED8B-477C-95B5-917BD088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46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0301" y="8050077"/>
            <a:ext cx="9027319" cy="191871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3130" y="8050077"/>
            <a:ext cx="9027319" cy="191871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03DC-3C30-471D-A6B0-B86D344946C8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29E3-ED8B-477C-95B5-917BD088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19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1610022"/>
            <a:ext cx="18320147" cy="584505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71" y="7413073"/>
            <a:ext cx="8985831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71" y="11046105"/>
            <a:ext cx="8985831" cy="162471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53131" y="7413073"/>
            <a:ext cx="9030085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53131" y="11046105"/>
            <a:ext cx="9030085" cy="162471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03DC-3C30-471D-A6B0-B86D344946C8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29E3-ED8B-477C-95B5-917BD088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804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03DC-3C30-471D-A6B0-B86D344946C8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29E3-ED8B-477C-95B5-917BD088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86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03DC-3C30-471D-A6B0-B86D344946C8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29E3-ED8B-477C-95B5-917BD088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27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0085" y="4354048"/>
            <a:ext cx="10753130" cy="21490205"/>
          </a:xfrm>
        </p:spPr>
        <p:txBody>
          <a:bodyPr/>
          <a:lstStyle>
            <a:lvl1pPr>
              <a:defRPr sz="7433"/>
            </a:lvl1pPr>
            <a:lvl2pPr>
              <a:defRPr sz="6504"/>
            </a:lvl2pPr>
            <a:lvl3pPr>
              <a:defRPr sz="5575"/>
            </a:lvl3pPr>
            <a:lvl4pPr>
              <a:defRPr sz="4646"/>
            </a:lvl4pPr>
            <a:lvl5pPr>
              <a:defRPr sz="4646"/>
            </a:lvl5pPr>
            <a:lvl6pPr>
              <a:defRPr sz="4646"/>
            </a:lvl6pPr>
            <a:lvl7pPr>
              <a:defRPr sz="4646"/>
            </a:lvl7pPr>
            <a:lvl8pPr>
              <a:defRPr sz="4646"/>
            </a:lvl8pPr>
            <a:lvl9pPr>
              <a:defRPr sz="4646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03DC-3C30-471D-A6B0-B86D344946C8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29E3-ED8B-477C-95B5-917BD088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29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30085" y="4354048"/>
            <a:ext cx="10753130" cy="21490205"/>
          </a:xfrm>
        </p:spPr>
        <p:txBody>
          <a:bodyPr anchor="t"/>
          <a:lstStyle>
            <a:lvl1pPr marL="0" indent="0">
              <a:buNone/>
              <a:defRPr sz="7433"/>
            </a:lvl1pPr>
            <a:lvl2pPr marL="1062030" indent="0">
              <a:buNone/>
              <a:defRPr sz="6504"/>
            </a:lvl2pPr>
            <a:lvl3pPr marL="2124060" indent="0">
              <a:buNone/>
              <a:defRPr sz="5575"/>
            </a:lvl3pPr>
            <a:lvl4pPr marL="3186090" indent="0">
              <a:buNone/>
              <a:defRPr sz="4646"/>
            </a:lvl4pPr>
            <a:lvl5pPr marL="4248120" indent="0">
              <a:buNone/>
              <a:defRPr sz="4646"/>
            </a:lvl5pPr>
            <a:lvl6pPr marL="5310149" indent="0">
              <a:buNone/>
              <a:defRPr sz="4646"/>
            </a:lvl6pPr>
            <a:lvl7pPr marL="6372179" indent="0">
              <a:buNone/>
              <a:defRPr sz="4646"/>
            </a:lvl7pPr>
            <a:lvl8pPr marL="7434209" indent="0">
              <a:buNone/>
              <a:defRPr sz="4646"/>
            </a:lvl8pPr>
            <a:lvl9pPr marL="8496239" indent="0">
              <a:buNone/>
              <a:defRPr sz="4646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03DC-3C30-471D-A6B0-B86D344946C8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29E3-ED8B-477C-95B5-917BD088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90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302" y="1610022"/>
            <a:ext cx="18320147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302" y="8050077"/>
            <a:ext cx="18320147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0301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C03DC-3C30-471D-A6B0-B86D344946C8}" type="datetimeFigureOut">
              <a:rPr kumimoji="1" lang="ja-JP" altLang="en-US" smtClean="0"/>
              <a:t>2018/11/27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35999" y="28028274"/>
            <a:ext cx="716875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01280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729E3-ED8B-477C-95B5-917BD0881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85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24060" rtl="0" eaLnBrk="1" latinLnBrk="0" hangingPunct="1">
        <a:lnSpc>
          <a:spcPct val="90000"/>
        </a:lnSpc>
        <a:spcBef>
          <a:spcPct val="0"/>
        </a:spcBef>
        <a:buNone/>
        <a:defRPr kumimoji="1" sz="102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1015" indent="-531015" algn="l" defTabSz="2124060" rtl="0" eaLnBrk="1" latinLnBrk="0" hangingPunct="1">
        <a:lnSpc>
          <a:spcPct val="90000"/>
        </a:lnSpc>
        <a:spcBef>
          <a:spcPts val="2323"/>
        </a:spcBef>
        <a:buFont typeface="Arial" panose="020B0604020202020204" pitchFamily="34" charset="0"/>
        <a:buChar char="•"/>
        <a:defRPr kumimoji="1" sz="6504" kern="1200">
          <a:solidFill>
            <a:schemeClr val="tx1"/>
          </a:solidFill>
          <a:latin typeface="+mn-lt"/>
          <a:ea typeface="+mn-ea"/>
          <a:cs typeface="+mn-cs"/>
        </a:defRPr>
      </a:lvl1pPr>
      <a:lvl2pPr marL="1593045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5575" kern="1200">
          <a:solidFill>
            <a:schemeClr val="tx1"/>
          </a:solidFill>
          <a:latin typeface="+mn-lt"/>
          <a:ea typeface="+mn-ea"/>
          <a:cs typeface="+mn-cs"/>
        </a:defRPr>
      </a:lvl2pPr>
      <a:lvl3pPr marL="2655075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646" kern="1200">
          <a:solidFill>
            <a:schemeClr val="tx1"/>
          </a:solidFill>
          <a:latin typeface="+mn-lt"/>
          <a:ea typeface="+mn-ea"/>
          <a:cs typeface="+mn-cs"/>
        </a:defRPr>
      </a:lvl3pPr>
      <a:lvl4pPr marL="3717105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77913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84116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90319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96522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902725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1pPr>
      <a:lvl2pPr marL="106203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2pPr>
      <a:lvl3pPr marL="212406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3pPr>
      <a:lvl4pPr marL="318609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24812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310149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372179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434209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8496239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90D0791-7CC1-4DE1-893F-013E9892C0A4}"/>
              </a:ext>
            </a:extLst>
          </p:cNvPr>
          <p:cNvSpPr/>
          <p:nvPr/>
        </p:nvSpPr>
        <p:spPr>
          <a:xfrm>
            <a:off x="0" y="0"/>
            <a:ext cx="21240750" cy="5791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D0B7A4E-EB5F-4BE7-8B87-DBAEBD5F84FF}"/>
              </a:ext>
            </a:extLst>
          </p:cNvPr>
          <p:cNvSpPr txBox="1"/>
          <p:nvPr/>
        </p:nvSpPr>
        <p:spPr>
          <a:xfrm>
            <a:off x="2463401" y="410473"/>
            <a:ext cx="171627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/>
              <a:t>Examination of personality extractions using only skeleton in hip-hop dancing performances</a:t>
            </a:r>
            <a:endParaRPr kumimoji="1" lang="ja-JP" altLang="en-US" sz="9600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6A6050A-72C8-46F2-AFD6-BD83EC8FD432}"/>
              </a:ext>
            </a:extLst>
          </p:cNvPr>
          <p:cNvCxnSpPr>
            <a:stCxn id="3" idx="3"/>
          </p:cNvCxnSpPr>
          <p:nvPr/>
        </p:nvCxnSpPr>
        <p:spPr>
          <a:xfrm>
            <a:off x="21240750" y="2895600"/>
            <a:ext cx="1822450" cy="104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E01A86-A6DE-44D5-9E74-42A348ECAFE0}"/>
              </a:ext>
            </a:extLst>
          </p:cNvPr>
          <p:cNvSpPr txBox="1"/>
          <p:nvPr/>
        </p:nvSpPr>
        <p:spPr>
          <a:xfrm>
            <a:off x="22834600" y="4479379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/>
              <a:t>ここに画像を貼りたい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DB022A4-99EB-442A-AFF3-CAE7787EA1A4}"/>
              </a:ext>
            </a:extLst>
          </p:cNvPr>
          <p:cNvSpPr txBox="1"/>
          <p:nvPr/>
        </p:nvSpPr>
        <p:spPr>
          <a:xfrm>
            <a:off x="10620375" y="7043057"/>
            <a:ext cx="42327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b="1" dirty="0"/>
              <a:t>Background</a:t>
            </a:r>
            <a:endParaRPr kumimoji="1" lang="ja-JP" altLang="en-US" sz="60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1913BFE-0AE1-4C4B-88D2-049CA909794A}"/>
              </a:ext>
            </a:extLst>
          </p:cNvPr>
          <p:cNvSpPr txBox="1"/>
          <p:nvPr/>
        </p:nvSpPr>
        <p:spPr>
          <a:xfrm>
            <a:off x="687484" y="7043057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b="1" dirty="0"/>
              <a:t>Purpose</a:t>
            </a:r>
            <a:endParaRPr kumimoji="1" lang="ja-JP" altLang="en-US" sz="6000" b="1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150E4F67-28D0-4C14-B342-1AE7510B1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484" y="12361214"/>
            <a:ext cx="4081245" cy="6412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-2793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60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inherit"/>
              </a:rPr>
              <a:t>Experiment</a:t>
            </a:r>
            <a:r>
              <a:rPr kumimoji="0" lang="ja-JP" altLang="ja-JP" sz="6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FF5CD24-F6E7-447A-AC45-F4209E76CC11}"/>
              </a:ext>
            </a:extLst>
          </p:cNvPr>
          <p:cNvSpPr txBox="1"/>
          <p:nvPr/>
        </p:nvSpPr>
        <p:spPr>
          <a:xfrm>
            <a:off x="877497" y="8722264"/>
            <a:ext cx="93184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To make system that users can recognize</a:t>
            </a:r>
          </a:p>
          <a:p>
            <a:r>
              <a:rPr kumimoji="1" lang="en-US" altLang="ja-JP" sz="4000" b="1" dirty="0"/>
              <a:t>their  personality extractions and improve</a:t>
            </a:r>
          </a:p>
          <a:p>
            <a:r>
              <a:rPr kumimoji="1" lang="en-US" altLang="ja-JP" sz="4000" b="1" dirty="0"/>
              <a:t>their dancing skills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7BAD883-889C-40D3-8F16-F9CA907E3A39}"/>
              </a:ext>
            </a:extLst>
          </p:cNvPr>
          <p:cNvSpPr txBox="1"/>
          <p:nvPr/>
        </p:nvSpPr>
        <p:spPr>
          <a:xfrm>
            <a:off x="11044755" y="8602691"/>
            <a:ext cx="101959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/>
              <a:t>・</a:t>
            </a:r>
            <a:r>
              <a:rPr kumimoji="1" lang="en-US" altLang="ja-JP" sz="4000" b="1" dirty="0"/>
              <a:t>Men and Women require dance lessons in </a:t>
            </a:r>
          </a:p>
          <a:p>
            <a:r>
              <a:rPr kumimoji="1" lang="en-US" altLang="ja-JP" sz="4000" b="1" dirty="0"/>
              <a:t>the junior high school.</a:t>
            </a:r>
          </a:p>
          <a:p>
            <a:r>
              <a:rPr kumimoji="1" lang="ja-JP" altLang="en-US" sz="4000" b="1" dirty="0"/>
              <a:t>・</a:t>
            </a:r>
            <a:r>
              <a:rPr kumimoji="1" lang="en-US" altLang="ja-JP" sz="4000" b="1" dirty="0"/>
              <a:t>Elementary school students by 12.5 percent</a:t>
            </a:r>
          </a:p>
          <a:p>
            <a:r>
              <a:rPr kumimoji="1" lang="en-US" altLang="ja-JP" sz="4000" b="1" dirty="0"/>
              <a:t>learn dancing</a:t>
            </a:r>
          </a:p>
          <a:p>
            <a:r>
              <a:rPr kumimoji="1" lang="ja-JP" altLang="en-US" sz="4000" b="1" dirty="0"/>
              <a:t>・</a:t>
            </a:r>
            <a:r>
              <a:rPr kumimoji="1" lang="en-US" altLang="ja-JP" sz="4000" b="1" dirty="0"/>
              <a:t> fashion of dancing movie like “ try to dance” </a:t>
            </a:r>
            <a:endParaRPr kumimoji="1" lang="ja-JP" altLang="en-US" sz="4000" b="1" dirty="0"/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4516FFA8-F305-4599-8E88-C4CFFEF3B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07" y="22207598"/>
            <a:ext cx="2095125" cy="6412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-2793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6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Result</a:t>
            </a:r>
            <a:endParaRPr kumimoji="0" lang="ja-JP" altLang="ja-JP" sz="6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96916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Times New Roman"/>
        <a:ea typeface="游ゴシック"/>
        <a:cs typeface=""/>
      </a:majorFont>
      <a:minorFont>
        <a:latin typeface="Times New Roman"/>
        <a:ea typeface="游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68</Words>
  <Application>Microsoft Office PowerPoint</Application>
  <PresentationFormat>ユーザー設定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inherit</vt:lpstr>
      <vt:lpstr>游ゴシック</vt:lpstr>
      <vt:lpstr>Arial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zawaworks</dc:creator>
  <cp:lastModifiedBy>朴 成佑</cp:lastModifiedBy>
  <cp:revision>13</cp:revision>
  <dcterms:created xsi:type="dcterms:W3CDTF">2018-11-21T05:26:59Z</dcterms:created>
  <dcterms:modified xsi:type="dcterms:W3CDTF">2018-11-27T10:12:24Z</dcterms:modified>
</cp:coreProperties>
</file>