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22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6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4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0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8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29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03DC-3C30-471D-A6B0-B86D344946C8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0D0791-7CC1-4DE1-893F-013E9892C0A4}"/>
              </a:ext>
            </a:extLst>
          </p:cNvPr>
          <p:cNvSpPr/>
          <p:nvPr/>
        </p:nvSpPr>
        <p:spPr>
          <a:xfrm>
            <a:off x="0" y="0"/>
            <a:ext cx="21240750" cy="579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0B7A4E-EB5F-4BE7-8B87-DBAEBD5F84FF}"/>
              </a:ext>
            </a:extLst>
          </p:cNvPr>
          <p:cNvSpPr txBox="1"/>
          <p:nvPr/>
        </p:nvSpPr>
        <p:spPr>
          <a:xfrm>
            <a:off x="2442028" y="1643743"/>
            <a:ext cx="2185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title</a:t>
            </a:r>
            <a:endParaRPr kumimoji="1" lang="ja-JP" altLang="en-US" sz="96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A6050A-72C8-46F2-AFD6-BD83EC8FD432}"/>
              </a:ext>
            </a:extLst>
          </p:cNvPr>
          <p:cNvCxnSpPr>
            <a:stCxn id="3" idx="3"/>
          </p:cNvCxnSpPr>
          <p:nvPr/>
        </p:nvCxnSpPr>
        <p:spPr>
          <a:xfrm>
            <a:off x="21240750" y="2895600"/>
            <a:ext cx="182245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01A86-A6DE-44D5-9E74-42A348ECAFE0}"/>
              </a:ext>
            </a:extLst>
          </p:cNvPr>
          <p:cNvSpPr txBox="1"/>
          <p:nvPr/>
        </p:nvSpPr>
        <p:spPr>
          <a:xfrm>
            <a:off x="22834600" y="447937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ここに画像を貼りたい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B022A4-99EB-442A-AFF3-CAE7787EA1A4}"/>
              </a:ext>
            </a:extLst>
          </p:cNvPr>
          <p:cNvSpPr txBox="1"/>
          <p:nvPr/>
        </p:nvSpPr>
        <p:spPr>
          <a:xfrm>
            <a:off x="10620375" y="7043057"/>
            <a:ext cx="4232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Background</a:t>
            </a:r>
            <a:endParaRPr kumimoji="1" lang="ja-JP" altLang="en-US" sz="6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913BFE-0AE1-4C4B-88D2-049CA909794A}"/>
              </a:ext>
            </a:extLst>
          </p:cNvPr>
          <p:cNvSpPr txBox="1"/>
          <p:nvPr/>
        </p:nvSpPr>
        <p:spPr>
          <a:xfrm>
            <a:off x="687484" y="7043057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Purpose</a:t>
            </a:r>
            <a:endParaRPr kumimoji="1" lang="ja-JP" altLang="en-US" sz="6000" b="1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50E4F67-28D0-4C14-B342-1AE7510B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84" y="12361214"/>
            <a:ext cx="408124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Experiment</a:t>
            </a: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5CD24-F6E7-447A-AC45-F4209E76CC11}"/>
              </a:ext>
            </a:extLst>
          </p:cNvPr>
          <p:cNvSpPr txBox="1"/>
          <p:nvPr/>
        </p:nvSpPr>
        <p:spPr>
          <a:xfrm>
            <a:off x="877497" y="8722264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ここら辺に文章を描く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BAD883-889C-40D3-8F16-F9CA907E3A39}"/>
              </a:ext>
            </a:extLst>
          </p:cNvPr>
          <p:cNvSpPr txBox="1"/>
          <p:nvPr/>
        </p:nvSpPr>
        <p:spPr>
          <a:xfrm>
            <a:off x="11044755" y="8602691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ここら辺に文章を描く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516FFA8-F305-4599-8E88-C4CFFEF3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7" y="22207598"/>
            <a:ext cx="209512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endParaRPr kumimoji="0" lang="ja-JP" altLang="ja-JP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9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游ゴシック"/>
        <a:cs typeface=""/>
      </a:majorFont>
      <a:minorFont>
        <a:latin typeface="Times New Roman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22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inherit</vt:lpstr>
      <vt:lpstr>游ゴシック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zawaworks</dc:creator>
  <cp:lastModifiedBy>zawaworks</cp:lastModifiedBy>
  <cp:revision>11</cp:revision>
  <dcterms:created xsi:type="dcterms:W3CDTF">2018-11-21T05:26:59Z</dcterms:created>
  <dcterms:modified xsi:type="dcterms:W3CDTF">2018-11-21T05:57:13Z</dcterms:modified>
</cp:coreProperties>
</file>