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" d="100"/>
          <a:sy n="15" d="100"/>
        </p:scale>
        <p:origin x="222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78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67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4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46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1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0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86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2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29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90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03DC-3C30-471D-A6B0-B86D344946C8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85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kumimoji="1"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kumimoji="1"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0D0791-7CC1-4DE1-893F-013E9892C0A4}"/>
              </a:ext>
            </a:extLst>
          </p:cNvPr>
          <p:cNvSpPr/>
          <p:nvPr/>
        </p:nvSpPr>
        <p:spPr>
          <a:xfrm>
            <a:off x="0" y="0"/>
            <a:ext cx="21240750" cy="5791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0B7A4E-EB5F-4BE7-8B87-DBAEBD5F84FF}"/>
              </a:ext>
            </a:extLst>
          </p:cNvPr>
          <p:cNvSpPr txBox="1"/>
          <p:nvPr/>
        </p:nvSpPr>
        <p:spPr>
          <a:xfrm>
            <a:off x="2463401" y="410473"/>
            <a:ext cx="171627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/>
              <a:t>Examination of personality extractions using only skeleton in hip-hop dancing performances</a:t>
            </a:r>
            <a:endParaRPr kumimoji="1" lang="ja-JP" altLang="en-US" sz="96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6A6050A-72C8-46F2-AFD6-BD83EC8FD432}"/>
              </a:ext>
            </a:extLst>
          </p:cNvPr>
          <p:cNvCxnSpPr>
            <a:stCxn id="3" idx="3"/>
          </p:cNvCxnSpPr>
          <p:nvPr/>
        </p:nvCxnSpPr>
        <p:spPr>
          <a:xfrm>
            <a:off x="21240750" y="2895600"/>
            <a:ext cx="1822450" cy="104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E01A86-A6DE-44D5-9E74-42A348ECAFE0}"/>
              </a:ext>
            </a:extLst>
          </p:cNvPr>
          <p:cNvSpPr txBox="1"/>
          <p:nvPr/>
        </p:nvSpPr>
        <p:spPr>
          <a:xfrm>
            <a:off x="22834600" y="4479379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/>
              <a:t>ここに画像を貼りたい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DB022A4-99EB-442A-AFF3-CAE7787EA1A4}"/>
              </a:ext>
            </a:extLst>
          </p:cNvPr>
          <p:cNvSpPr txBox="1"/>
          <p:nvPr/>
        </p:nvSpPr>
        <p:spPr>
          <a:xfrm>
            <a:off x="10620375" y="7043057"/>
            <a:ext cx="4232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/>
              <a:t>Background</a:t>
            </a:r>
            <a:endParaRPr kumimoji="1" lang="ja-JP" altLang="en-US" sz="6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913BFE-0AE1-4C4B-88D2-049CA909794A}"/>
              </a:ext>
            </a:extLst>
          </p:cNvPr>
          <p:cNvSpPr txBox="1"/>
          <p:nvPr/>
        </p:nvSpPr>
        <p:spPr>
          <a:xfrm>
            <a:off x="687484" y="7043057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/>
              <a:t>Purpose</a:t>
            </a:r>
            <a:endParaRPr kumimoji="1" lang="ja-JP" altLang="en-US" sz="6000" b="1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50E4F67-28D0-4C14-B342-1AE7510B1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84" y="12361214"/>
            <a:ext cx="4081245" cy="641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2793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6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Experiment</a:t>
            </a:r>
            <a:r>
              <a:rPr kumimoji="0" lang="ja-JP" altLang="ja-JP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FF5CD24-F6E7-447A-AC45-F4209E76CC11}"/>
              </a:ext>
            </a:extLst>
          </p:cNvPr>
          <p:cNvSpPr txBox="1"/>
          <p:nvPr/>
        </p:nvSpPr>
        <p:spPr>
          <a:xfrm>
            <a:off x="877497" y="8722264"/>
            <a:ext cx="9318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To make system that users can recognize</a:t>
            </a:r>
          </a:p>
          <a:p>
            <a:r>
              <a:rPr kumimoji="1" lang="en-US" altLang="ja-JP" sz="4000" b="1" dirty="0"/>
              <a:t>their  personality extractions and improve</a:t>
            </a:r>
          </a:p>
          <a:p>
            <a:r>
              <a:rPr kumimoji="1" lang="en-US" altLang="ja-JP" sz="4000" b="1" dirty="0"/>
              <a:t>their dancing skills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7BAD883-889C-40D3-8F16-F9CA907E3A39}"/>
              </a:ext>
            </a:extLst>
          </p:cNvPr>
          <p:cNvSpPr txBox="1"/>
          <p:nvPr/>
        </p:nvSpPr>
        <p:spPr>
          <a:xfrm>
            <a:off x="11044755" y="8602691"/>
            <a:ext cx="101959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・</a:t>
            </a:r>
            <a:r>
              <a:rPr kumimoji="1" lang="en-US" altLang="ja-JP" sz="4000" b="1" dirty="0"/>
              <a:t>Men and Women require dance lessons in </a:t>
            </a:r>
          </a:p>
          <a:p>
            <a:r>
              <a:rPr kumimoji="1" lang="en-US" altLang="ja-JP" sz="4000" b="1" dirty="0"/>
              <a:t>the junior high school.</a:t>
            </a:r>
          </a:p>
          <a:p>
            <a:r>
              <a:rPr kumimoji="1" lang="ja-JP" altLang="en-US" sz="4000" b="1" dirty="0"/>
              <a:t>・</a:t>
            </a:r>
            <a:r>
              <a:rPr kumimoji="1" lang="en-US" altLang="ja-JP" sz="4000" b="1" dirty="0"/>
              <a:t>Elementary school students by 12.5 percent</a:t>
            </a:r>
          </a:p>
          <a:p>
            <a:r>
              <a:rPr kumimoji="1" lang="en-US" altLang="ja-JP" sz="4000" b="1" dirty="0"/>
              <a:t>learn dancing</a:t>
            </a:r>
          </a:p>
          <a:p>
            <a:r>
              <a:rPr kumimoji="1" lang="ja-JP" altLang="en-US" sz="4000" b="1" dirty="0"/>
              <a:t>・</a:t>
            </a:r>
            <a:r>
              <a:rPr kumimoji="1" lang="en-US" altLang="ja-JP" sz="4000" b="1" dirty="0"/>
              <a:t> fashion of dancing movie like “ try to dance” </a:t>
            </a:r>
            <a:endParaRPr kumimoji="1" lang="ja-JP" altLang="en-US" sz="4000" b="1" dirty="0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4516FFA8-F305-4599-8E88-C4CFFEF3B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07" y="22207598"/>
            <a:ext cx="2095125" cy="641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2793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</a:t>
            </a:r>
            <a:endParaRPr kumimoji="0" lang="ja-JP" altLang="ja-JP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229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Times New Roman"/>
        <a:ea typeface="游ゴシック"/>
        <a:cs typeface=""/>
      </a:majorFont>
      <a:minorFont>
        <a:latin typeface="Times New Roman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68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inherit</vt:lpstr>
      <vt:lpstr>游ゴシック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zawaworks</dc:creator>
  <cp:lastModifiedBy>zawaworks</cp:lastModifiedBy>
  <cp:revision>12</cp:revision>
  <dcterms:created xsi:type="dcterms:W3CDTF">2018-11-21T05:26:59Z</dcterms:created>
  <dcterms:modified xsi:type="dcterms:W3CDTF">2018-11-28T04:58:38Z</dcterms:modified>
</cp:coreProperties>
</file>