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8216-16BE-8E9B-DDE1-E0625F868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7A026-C008-3F95-BC09-38E8579B8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AEAA-D7AC-2337-A863-C8ECC34D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642E-40AA-085F-0120-05E6D4DE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7957-4D66-6D07-FC5E-20293B1D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7141-C1F7-D758-7462-0C2ECF64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F352F-4F60-A335-FDB5-F64E644F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AB3A-B354-9A3F-45D8-CF3ABDFE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FC1C8-79F6-DC3A-A738-B1ABB612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0E3A-BF9C-E855-5471-4DE8277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DDB96-DD20-A530-B680-BC1A7E7F5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5A764-1BF2-8FF3-F81A-E8ADD2B6D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622F-C1C2-0C14-FC27-64B65C8B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4412-0067-2A81-5D04-92B31F29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195B-4F98-0E3C-9164-FBEFBF0B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2518-1DF6-C7C2-6344-ECF2B709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B767-A0F4-1A9B-BC3D-7B4680F7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F63A-3C41-9736-FACF-B4963FF0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17E6-71F8-631B-6983-850E92C2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D2EE-DC71-1333-EA9E-A912EFA4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491-31B1-E18E-14EE-ECF997D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2375-8BFA-E85A-E8BF-F9487D06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838B-59B2-3E6B-A123-0E41D989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5DA8-FC6E-F261-DE0B-233C3A92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26DE-FD6A-7F58-935E-4ED39D47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9B66-432F-1CD7-643B-F9A4FD83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CBC8-53E0-552E-C944-770398146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FDEFE-B105-0C8F-895B-D1E69E4D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70E1-56B3-87A6-BEF3-CA10D2F8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0607B-8F03-11BA-6C17-2555B14C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45592-AF1B-E193-FAC7-DCAA3188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BBC4-0AE9-B4EC-8C5B-2FA3D282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902D6-2B21-92C1-0E66-76F261A2D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AD43D-E19E-5C32-4096-FBA54F88E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EFF6D-2146-4637-A622-0C33E1667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6F810-3911-EA9B-B0A9-C4D2FA322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08F1E-85EB-2C5D-D8E3-4C5B1913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1D29E-0CAB-B885-6925-399C3B53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705F1-AE03-DCC3-B0E3-B35B61A7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F3D4-75A5-9327-5012-E8D5DA35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06D38-9DFA-B869-6051-5CF05889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DF470-5CDA-65EA-9882-085CD7E1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D72F6-B847-A652-CE16-B2DFAB66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AE24B-31A5-953D-0CAE-BC5E3908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9BE5-51E6-B989-16C1-27783CBB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3A919-D210-81A2-3458-700FE1B9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EAD1-DBF6-DB0D-4C37-3471DFD1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F1D0-BF64-D145-A9BC-95D0C00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291E9-99B5-534D-F6AB-371785BC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13F3-9553-C22B-620F-AE22DB7F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2B07B-117B-9372-1ED6-21BF5363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5765C-5C81-720D-A5C4-CCB94592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1103-95B8-A813-CFCF-87CB2441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B9B3E-1E2C-66F2-681C-5AC2896CD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F31D-A625-5110-1D12-DD58FDC9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7C9A-4F51-5F0D-0C9B-893E5882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40B6C-DFA1-9F1A-2AC6-5442CBC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7183-F3F1-072D-F8B3-F3400161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6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03BA6-4B29-C92A-17AB-8AA17DD5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57D12-DFAE-B756-20B6-6F511C8D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FDAE-BEE6-E114-909A-303E2DAA6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02BBD-D24B-4799-A853-8F96C2040C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36B3-1F65-CC24-8C89-7FD5E365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375A-7489-E37A-D00F-9B555FF12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546A3-2F44-4C95-8618-8D9C90D8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DC68B19D-B4B6-FBD4-8EFC-04E1BD99D5E3}"/>
              </a:ext>
            </a:extLst>
          </p:cNvPr>
          <p:cNvGrpSpPr/>
          <p:nvPr/>
        </p:nvGrpSpPr>
        <p:grpSpPr>
          <a:xfrm>
            <a:off x="287947" y="1007708"/>
            <a:ext cx="2057400" cy="2057400"/>
            <a:chOff x="287947" y="1007708"/>
            <a:chExt cx="2057400" cy="20574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6F92D1-BF9D-9F51-F888-F6614D7FD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47" y="1007708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905BDBD-E3C4-FB36-6E19-46BA59A38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521" y="1364224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D12177-E90B-C3B4-048E-D7AD1ACC867F}"/>
              </a:ext>
            </a:extLst>
          </p:cNvPr>
          <p:cNvGrpSpPr/>
          <p:nvPr/>
        </p:nvGrpSpPr>
        <p:grpSpPr>
          <a:xfrm>
            <a:off x="2641552" y="1007708"/>
            <a:ext cx="2057400" cy="2057400"/>
            <a:chOff x="2641552" y="1007708"/>
            <a:chExt cx="2057400" cy="2057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AE08159-395E-F524-B5D0-76AD15567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1552" y="1007708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805D7D-75DB-FC67-0DE8-CB5EBC8CD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9126" y="1364224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D598F9-9D43-F888-EDF4-622EE367D42F}"/>
              </a:ext>
            </a:extLst>
          </p:cNvPr>
          <p:cNvGrpSpPr/>
          <p:nvPr/>
        </p:nvGrpSpPr>
        <p:grpSpPr>
          <a:xfrm>
            <a:off x="5034759" y="1007708"/>
            <a:ext cx="2057400" cy="2057400"/>
            <a:chOff x="5034759" y="1007708"/>
            <a:chExt cx="2057400" cy="2057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8E71B2-4D09-6B43-CDB3-3A86E9798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4759" y="1007708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A28D67-D133-9A62-E585-E607A01F6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2333" y="1364224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2391190-45C5-778E-47A5-8D78D14D85BD}"/>
              </a:ext>
            </a:extLst>
          </p:cNvPr>
          <p:cNvGrpSpPr/>
          <p:nvPr/>
        </p:nvGrpSpPr>
        <p:grpSpPr>
          <a:xfrm>
            <a:off x="7388364" y="1007708"/>
            <a:ext cx="2057400" cy="2057400"/>
            <a:chOff x="7388364" y="1007708"/>
            <a:chExt cx="2057400" cy="2057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4A0708-804A-4A77-BC55-5D9FB63E7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8364" y="1007708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40E352-2421-2363-8B40-944CB8580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5938" y="1364224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00FEC5-D658-AE04-EDED-1B4F1104A931}"/>
              </a:ext>
            </a:extLst>
          </p:cNvPr>
          <p:cNvGrpSpPr/>
          <p:nvPr/>
        </p:nvGrpSpPr>
        <p:grpSpPr>
          <a:xfrm>
            <a:off x="9803338" y="1007708"/>
            <a:ext cx="2057400" cy="2057400"/>
            <a:chOff x="304974" y="1114032"/>
            <a:chExt cx="2057400" cy="2057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DE7B2A7-BD3A-2226-D01B-E483890BA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74" y="1114032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BDED3A-B08C-D719-96D2-32AE91BE3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48" y="1470548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FCC9ED8-F2FA-61BD-D3D2-66FF22513933}"/>
              </a:ext>
            </a:extLst>
          </p:cNvPr>
          <p:cNvGrpSpPr/>
          <p:nvPr/>
        </p:nvGrpSpPr>
        <p:grpSpPr>
          <a:xfrm>
            <a:off x="287947" y="3646634"/>
            <a:ext cx="2057400" cy="2057400"/>
            <a:chOff x="304974" y="1114032"/>
            <a:chExt cx="2057400" cy="20574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840ACD5-3106-EB16-991E-CA428935F8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74" y="1114032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CFCBE94-DADF-0CD5-51A7-7FE3223B0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48" y="1470548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DAED189-87CE-A0A9-4016-E4633E9DB872}"/>
              </a:ext>
            </a:extLst>
          </p:cNvPr>
          <p:cNvGrpSpPr/>
          <p:nvPr/>
        </p:nvGrpSpPr>
        <p:grpSpPr>
          <a:xfrm>
            <a:off x="2641552" y="3646634"/>
            <a:ext cx="2057400" cy="2057400"/>
            <a:chOff x="304974" y="1114032"/>
            <a:chExt cx="2057400" cy="20574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386104-3EB7-D2FB-FAD6-2C2229602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74" y="1114032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4293516-0716-3427-B6D8-BE7842CFC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48" y="1470548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412090A-ED31-3001-99B8-DB518CAAE185}"/>
              </a:ext>
            </a:extLst>
          </p:cNvPr>
          <p:cNvGrpSpPr/>
          <p:nvPr/>
        </p:nvGrpSpPr>
        <p:grpSpPr>
          <a:xfrm>
            <a:off x="5034759" y="3646634"/>
            <a:ext cx="2057400" cy="2057400"/>
            <a:chOff x="304974" y="1114032"/>
            <a:chExt cx="2057400" cy="20574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4EDF07B-6E4E-B3B8-1F9B-F2432D3C8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74" y="1114032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05FAD3D-F60A-9D05-99B6-9B3C0C612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48" y="1470548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50CC5F-4EB1-DB9E-38FD-589011E3BBB2}"/>
              </a:ext>
            </a:extLst>
          </p:cNvPr>
          <p:cNvGrpSpPr/>
          <p:nvPr/>
        </p:nvGrpSpPr>
        <p:grpSpPr>
          <a:xfrm>
            <a:off x="7388364" y="3646634"/>
            <a:ext cx="2057400" cy="2057400"/>
            <a:chOff x="304974" y="1114032"/>
            <a:chExt cx="2057400" cy="20574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70377D9-9B3F-9F0E-5507-41E115887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74" y="1114032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8AA6E10-CB66-3DA7-FB60-E66D49F8B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48" y="1470548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455B31-1FBF-6815-F021-BE2122DBA2F4}"/>
              </a:ext>
            </a:extLst>
          </p:cNvPr>
          <p:cNvGrpSpPr/>
          <p:nvPr/>
        </p:nvGrpSpPr>
        <p:grpSpPr>
          <a:xfrm>
            <a:off x="9803338" y="3646634"/>
            <a:ext cx="2057400" cy="2057400"/>
            <a:chOff x="304974" y="1114032"/>
            <a:chExt cx="2057400" cy="20574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AF6371-040F-757C-A87C-644C657A9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74" y="1114032"/>
              <a:ext cx="2057400" cy="205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98463" algn="l"/>
                </a:tabLst>
              </a:pPr>
              <a:endParaRPr lang="en-US" sz="1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938767-8EEB-8CF8-01FE-57761A09E5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548" y="1470548"/>
              <a:ext cx="1344168" cy="1344369"/>
            </a:xfrm>
            <a:prstGeom prst="rect">
              <a:avLst/>
            </a:prstGeom>
            <a:noFill/>
            <a:ln w="1143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78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905BDBD-E3C4-FB36-6E19-46BA59A385F0}"/>
              </a:ext>
            </a:extLst>
          </p:cNvPr>
          <p:cNvSpPr>
            <a:spLocks noChangeAspect="1"/>
          </p:cNvSpPr>
          <p:nvPr/>
        </p:nvSpPr>
        <p:spPr>
          <a:xfrm>
            <a:off x="645521" y="1364224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05D7D-75DB-FC67-0DE8-CB5EBC8CDF3E}"/>
              </a:ext>
            </a:extLst>
          </p:cNvPr>
          <p:cNvSpPr>
            <a:spLocks noChangeAspect="1"/>
          </p:cNvSpPr>
          <p:nvPr/>
        </p:nvSpPr>
        <p:spPr>
          <a:xfrm>
            <a:off x="2999126" y="1364224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28D67-D133-9A62-E585-E607A01F60F6}"/>
              </a:ext>
            </a:extLst>
          </p:cNvPr>
          <p:cNvSpPr>
            <a:spLocks noChangeAspect="1"/>
          </p:cNvSpPr>
          <p:nvPr/>
        </p:nvSpPr>
        <p:spPr>
          <a:xfrm>
            <a:off x="5392333" y="1364224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E352-2421-2363-8B40-944CB858085A}"/>
              </a:ext>
            </a:extLst>
          </p:cNvPr>
          <p:cNvSpPr>
            <a:spLocks noChangeAspect="1"/>
          </p:cNvSpPr>
          <p:nvPr/>
        </p:nvSpPr>
        <p:spPr>
          <a:xfrm>
            <a:off x="7745938" y="1364224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BDED3A-B08C-D719-96D2-32AE91BE3076}"/>
              </a:ext>
            </a:extLst>
          </p:cNvPr>
          <p:cNvSpPr>
            <a:spLocks noChangeAspect="1"/>
          </p:cNvSpPr>
          <p:nvPr/>
        </p:nvSpPr>
        <p:spPr>
          <a:xfrm>
            <a:off x="10160912" y="1364224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FCBE94-DADF-0CD5-51A7-7FE3223B0703}"/>
              </a:ext>
            </a:extLst>
          </p:cNvPr>
          <p:cNvSpPr>
            <a:spLocks noChangeAspect="1"/>
          </p:cNvSpPr>
          <p:nvPr/>
        </p:nvSpPr>
        <p:spPr>
          <a:xfrm>
            <a:off x="645521" y="4003150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293516-0716-3427-B6D8-BE7842CFCB7D}"/>
              </a:ext>
            </a:extLst>
          </p:cNvPr>
          <p:cNvSpPr>
            <a:spLocks noChangeAspect="1"/>
          </p:cNvSpPr>
          <p:nvPr/>
        </p:nvSpPr>
        <p:spPr>
          <a:xfrm>
            <a:off x="2999126" y="4003150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5FAD3D-F60A-9D05-99B6-9B3C0C612CD8}"/>
              </a:ext>
            </a:extLst>
          </p:cNvPr>
          <p:cNvSpPr>
            <a:spLocks noChangeAspect="1"/>
          </p:cNvSpPr>
          <p:nvPr/>
        </p:nvSpPr>
        <p:spPr>
          <a:xfrm>
            <a:off x="5392333" y="4003150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AA6E10-CB66-3DA7-FB60-E66D49F8B9DA}"/>
              </a:ext>
            </a:extLst>
          </p:cNvPr>
          <p:cNvSpPr>
            <a:spLocks noChangeAspect="1"/>
          </p:cNvSpPr>
          <p:nvPr/>
        </p:nvSpPr>
        <p:spPr>
          <a:xfrm>
            <a:off x="7745938" y="4003150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938767-8EEB-8CF8-01FE-57761A09E505}"/>
              </a:ext>
            </a:extLst>
          </p:cNvPr>
          <p:cNvSpPr>
            <a:spLocks noChangeAspect="1"/>
          </p:cNvSpPr>
          <p:nvPr/>
        </p:nvSpPr>
        <p:spPr>
          <a:xfrm>
            <a:off x="10160912" y="4003150"/>
            <a:ext cx="1344168" cy="1344369"/>
          </a:xfrm>
          <a:prstGeom prst="rect">
            <a:avLst/>
          </a:prstGeom>
          <a:noFill/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4922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Plakosh</dc:creator>
  <cp:lastModifiedBy>Daniel Plakosh</cp:lastModifiedBy>
  <cp:revision>11</cp:revision>
  <cp:lastPrinted>2024-04-19T17:20:40Z</cp:lastPrinted>
  <dcterms:created xsi:type="dcterms:W3CDTF">2024-03-17T14:21:49Z</dcterms:created>
  <dcterms:modified xsi:type="dcterms:W3CDTF">2024-04-24T21:47:46Z</dcterms:modified>
</cp:coreProperties>
</file>