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72" r:id="rId3"/>
    <p:sldId id="271" r:id="rId4"/>
    <p:sldId id="263" r:id="rId5"/>
    <p:sldId id="269" r:id="rId6"/>
    <p:sldId id="264" r:id="rId7"/>
    <p:sldId id="265" r:id="rId8"/>
    <p:sldId id="266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0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5" d="100"/>
          <a:sy n="55" d="100"/>
        </p:scale>
        <p:origin x="-1632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D56FE-CBD3-4863-9C7D-FBD90D386568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08593-3842-4B35-9C06-6F29A6C48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DFBE45-1B02-4F4C-A8A9-481579FC384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F668E0-D867-441C-AB13-45077950B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888/notebooks/Edubridge/Numpy.ipyn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7391400" cy="465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Sample super store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ts val="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r">
              <a:spcBef>
                <a:spcPts val="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Narla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Sandeep</a:t>
            </a:r>
            <a:endParaRPr lang="en-US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143000"/>
            <a:ext cx="830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Normalization: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mean ,Median  and mode are equal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8" name="Picture 4" descr="C:\Users\SKR\Desktop\Capture   hshkdhfjd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275" y="2319338"/>
            <a:ext cx="7537450" cy="4386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66800"/>
            <a:ext cx="762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Regression with log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data r-squared: 0.6182020584213566.........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data r-squared: 0.5473020484526968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Regression before transformation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data r-squared: 0.5395733078599285...........,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data r-squared: 0.17664260933911857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731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Firstly, I will go through a data exploration to identify most important features and to explore the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intercorrelation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between features. After that I apply data normalization between variables and conduct feature engineering, Finally, I will be applying different machine learning algorithms and evaluating their respective success to a cross-validated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train-test set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05000"/>
            <a:ext cx="7162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a business manager, try to find out the weak areas where you can work to make more profit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this we find which is best process  to get a better output, by comparison  between the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 transformations.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914401"/>
            <a:ext cx="7162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notebook I read dataset by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taking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samplesuper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  as example.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I am done with all  joint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plot,lmplot,scatter plot ,correlation and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normalization.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also done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between the log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and transformation process.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finding out the training and test data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with the help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</a:t>
            </a:r>
          </a:p>
          <a:p>
            <a:pPr>
              <a:buFont typeface="Arial" pitchFamily="34" charset="0"/>
              <a:buChar char="•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07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Histogram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¶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can create histogram using the method hist.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 descr="C:\Users\SKR\Desktop\Capture qasd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76400"/>
            <a:ext cx="7391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84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scatter plot</a:t>
            </a:r>
          </a:p>
          <a:p>
            <a:r>
              <a:rPr lang="en-US" dirty="0" smtClean="0"/>
              <a:t>A scatter plot uses dots to represent values for two different numeric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SKR\Desktop\Capture   gh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35150"/>
            <a:ext cx="8382000" cy="433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685800"/>
            <a:ext cx="8763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Joint plot: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joint plot shows bi variant scatter plot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histogram in the same plot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library to create a joint 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 descr="C:\Users\SKR\Desktop\Capture  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6868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5991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lmplot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seaborn.lmplot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 method is used to draw a scatter plot onto 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FacetGrid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SKR\Desktop\Capture  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229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845820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provides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analytics to help chief editors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marketeers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understand in seconds which are their best performing contents and which are less attractive to users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 descr="C:\Users\SKR\Desktop\cap     dhd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44700"/>
            <a:ext cx="8153400" cy="389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257</TotalTime>
  <Words>310</Words>
  <Application>Microsoft Office PowerPoint</Application>
  <PresentationFormat>On-screen Show (4:3)</PresentationFormat>
  <Paragraphs>166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SKR</dc:creator>
  <cp:lastModifiedBy>SKR</cp:lastModifiedBy>
  <cp:revision>21</cp:revision>
  <dcterms:created xsi:type="dcterms:W3CDTF">2021-02-16T09:32:07Z</dcterms:created>
  <dcterms:modified xsi:type="dcterms:W3CDTF">2021-02-19T09:09:01Z</dcterms:modified>
</cp:coreProperties>
</file>