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6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2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80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4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5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2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1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1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57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1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2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DEF5-B0D0-4373-A987-58BEC38BD416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6784-A170-4A2B-99B6-B5B1828438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5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n | Free Stock Photo | Illustration of a sun | # 168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1" y="708341"/>
            <a:ext cx="2205705" cy="2196495"/>
          </a:xfrm>
          <a:prstGeom prst="rect">
            <a:avLst/>
          </a:prstGeom>
        </p:spPr>
      </p:pic>
      <p:pic>
        <p:nvPicPr>
          <p:cNvPr id="6" name="Picture 5" descr="Water Wave Drip · Free image on Pixaba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0" b="26330"/>
          <a:stretch/>
        </p:blipFill>
        <p:spPr>
          <a:xfrm>
            <a:off x="2070731" y="3565236"/>
            <a:ext cx="6858000" cy="260465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4535055" y="2650836"/>
            <a:ext cx="526472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Up Arrow 12"/>
          <p:cNvSpPr/>
          <p:nvPr/>
        </p:nvSpPr>
        <p:spPr>
          <a:xfrm>
            <a:off x="5320146" y="2650836"/>
            <a:ext cx="526472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Up Arrow 13"/>
          <p:cNvSpPr/>
          <p:nvPr/>
        </p:nvSpPr>
        <p:spPr>
          <a:xfrm>
            <a:off x="6105237" y="2650836"/>
            <a:ext cx="526472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Up Arrow 14"/>
          <p:cNvSpPr/>
          <p:nvPr/>
        </p:nvSpPr>
        <p:spPr>
          <a:xfrm>
            <a:off x="6890328" y="2650836"/>
            <a:ext cx="526472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6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ter Wave Drip · Free image on Pixaba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0" b="26330"/>
          <a:stretch/>
        </p:blipFill>
        <p:spPr>
          <a:xfrm>
            <a:off x="2482272" y="3565236"/>
            <a:ext cx="6858000" cy="260465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31127" y="1117598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495964" y="1117598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3860801" y="1117598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4225638" y="1117598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241963" y="1523997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3652983" y="1454724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4590475" y="1117598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368802" y="1828795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4082474" y="1491670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4447311" y="1491670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3560619" y="1801085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3920838" y="1828795"/>
            <a:ext cx="221673" cy="24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Cloud Blue Weather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2" y="674033"/>
            <a:ext cx="3111122" cy="204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5170" y="2216909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Vapour cooled down</a:t>
            </a:r>
            <a:endParaRPr lang="en-AU" dirty="0"/>
          </a:p>
        </p:txBody>
      </p:sp>
      <p:sp>
        <p:nvSpPr>
          <p:cNvPr id="7" name="Right Arrow 6"/>
          <p:cNvSpPr/>
          <p:nvPr/>
        </p:nvSpPr>
        <p:spPr>
          <a:xfrm>
            <a:off x="5015345" y="1574797"/>
            <a:ext cx="646546" cy="374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8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ter Wave Drip · Free image on Pixaba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0" b="26330"/>
          <a:stretch/>
        </p:blipFill>
        <p:spPr>
          <a:xfrm>
            <a:off x="2482272" y="3565236"/>
            <a:ext cx="6858000" cy="2604655"/>
          </a:xfrm>
          <a:prstGeom prst="rect">
            <a:avLst/>
          </a:prstGeom>
        </p:spPr>
      </p:pic>
      <p:pic>
        <p:nvPicPr>
          <p:cNvPr id="3" name="Picture 2" descr="Cloud Blue Weather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1" y="304578"/>
            <a:ext cx="3111122" cy="2041674"/>
          </a:xfrm>
          <a:prstGeom prst="rect">
            <a:avLst/>
          </a:prstGeom>
        </p:spPr>
      </p:pic>
      <p:pic>
        <p:nvPicPr>
          <p:cNvPr id="24" name="Picture 23" descr="Cloud Blue Weather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8" y="327558"/>
            <a:ext cx="3111122" cy="2041674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 rot="530239">
            <a:off x="4806860" y="2381774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Callout 24"/>
          <p:cNvSpPr/>
          <p:nvPr/>
        </p:nvSpPr>
        <p:spPr>
          <a:xfrm rot="530239">
            <a:off x="5098016" y="2358794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Callout 25"/>
          <p:cNvSpPr/>
          <p:nvPr/>
        </p:nvSpPr>
        <p:spPr>
          <a:xfrm rot="530239">
            <a:off x="5389172" y="2386915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Callout 26"/>
          <p:cNvSpPr/>
          <p:nvPr/>
        </p:nvSpPr>
        <p:spPr>
          <a:xfrm rot="530239">
            <a:off x="4924932" y="2705464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Callout 27"/>
          <p:cNvSpPr/>
          <p:nvPr/>
        </p:nvSpPr>
        <p:spPr>
          <a:xfrm rot="530239">
            <a:off x="5206429" y="2717588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Callout 28"/>
          <p:cNvSpPr/>
          <p:nvPr/>
        </p:nvSpPr>
        <p:spPr>
          <a:xfrm rot="530239">
            <a:off x="5032937" y="3016272"/>
            <a:ext cx="181643" cy="237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9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74" y="1825626"/>
            <a:ext cx="3749814" cy="2986520"/>
          </a:xfr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01" y="1825627"/>
            <a:ext cx="3772227" cy="30211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5" y="2429542"/>
            <a:ext cx="3750943" cy="32074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210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RightCrowd Software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Narmada Nannaka</dc:creator>
  <cp:lastModifiedBy>Narmada Nannaka</cp:lastModifiedBy>
  <cp:revision>4</cp:revision>
  <dcterms:created xsi:type="dcterms:W3CDTF">2019-09-08T00:26:59Z</dcterms:created>
  <dcterms:modified xsi:type="dcterms:W3CDTF">2019-09-08T02:06:14Z</dcterms:modified>
</cp:coreProperties>
</file>