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D2EE-BFB9-46A9-8ADF-F5E3F6419AE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DA58-0289-4D60-AA97-91EF66BB61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A58-0289-4D60-AA97-91EF66BB61D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86E0-0143-4D53-A1C1-1703CC0949A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AF71-05EB-4979-92B9-1FC2DEE682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</Words>
  <Application>Microsoft Office PowerPoint</Application>
  <PresentationFormat>On-screen Show (4:3)</PresentationFormat>
  <Paragraphs>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2023-12-07T15:45:42Z</dcterms:created>
  <dcterms:modified xsi:type="dcterms:W3CDTF">2023-12-07T17:54:14Z</dcterms:modified>
</cp:coreProperties>
</file>