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8547-953F-4480-A588-48B83F97839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A689-F203-4066-B2A4-815195960F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44</cp:revision>
  <dcterms:created xsi:type="dcterms:W3CDTF">2023-12-09T06:52:25Z</dcterms:created>
  <dcterms:modified xsi:type="dcterms:W3CDTF">2023-12-09T18:48:14Z</dcterms:modified>
</cp:coreProperties>
</file>