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28159-8802-8508-DCFF-65582E9DAB86}"/>
              </a:ext>
            </a:extLst>
          </p:cNvPr>
          <p:cNvSpPr txBox="1"/>
          <p:nvPr/>
        </p:nvSpPr>
        <p:spPr>
          <a:xfrm>
            <a:off x="2667000" y="2329934"/>
            <a:ext cx="79248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NARMADHA V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egd No : 2428C0490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 :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: B.Sc. AI&amp;ML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: KPR College of Arts Science and Research,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Coimbatore.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9074" y="400465"/>
            <a:ext cx="84804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062228" y="1143000"/>
            <a:ext cx="1052474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yet professional and interactive software developer portfolio website created using HTML, CSS, and JavaScript.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well-structured sections such as Header, About Me, Projects, Skills, Contact, and Footer.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beginner-friendly, easy to update, and serves as a personal showcase of skills and projects.</a:t>
            </a:r>
            <a:endParaRPr lang="en-US" sz="240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FE1F82-A2F5-17DE-3F40-D09806066C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43767"/>
            <a:ext cx="4294188" cy="2218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737ED9-2D70-7C7A-3BD5-E57F1444F2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554" y="3943767"/>
            <a:ext cx="4903788" cy="221823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720525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8C29AB-0C04-3D8D-99DA-CDC22D19642F}"/>
              </a:ext>
            </a:extLst>
          </p:cNvPr>
          <p:cNvSpPr txBox="1"/>
          <p:nvPr/>
        </p:nvSpPr>
        <p:spPr>
          <a:xfrm>
            <a:off x="1743075" y="1752600"/>
            <a:ext cx="61019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working digital portfolio using HTML, CSS, JS.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personal branding and career opportunities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 and expand in the future.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base for learning web development fundamentals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C195-BD7E-920B-A9F9-D043C6C19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707" y="1062778"/>
            <a:ext cx="10681335" cy="553998"/>
          </a:xfrm>
        </p:spPr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5E984-0F22-A698-0509-569C43C9DF70}"/>
              </a:ext>
            </a:extLst>
          </p:cNvPr>
          <p:cNvSpPr txBox="1"/>
          <p:nvPr/>
        </p:nvSpPr>
        <p:spPr>
          <a:xfrm>
            <a:off x="2819400" y="2209800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https://github.com/narmadha04-tech/narmadha-nm.git</a:t>
            </a:r>
          </a:p>
        </p:txBody>
      </p:sp>
    </p:spTree>
    <p:extLst>
      <p:ext uri="{BB962C8B-B14F-4D97-AF65-F5344CB8AC3E}">
        <p14:creationId xmlns:p14="http://schemas.microsoft.com/office/powerpoint/2010/main" val="11642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469642" y="2447078"/>
            <a:ext cx="7252715" cy="12606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
(Using HTML, CSS, JavaScript)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347470" y="797555"/>
            <a:ext cx="235712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509296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180" y="775841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86C14-0C8D-F25A-E2D1-EFFC0EAED959}"/>
              </a:ext>
            </a:extLst>
          </p:cNvPr>
          <p:cNvSpPr txBox="1"/>
          <p:nvPr/>
        </p:nvSpPr>
        <p:spPr>
          <a:xfrm>
            <a:off x="1447800" y="1752600"/>
            <a:ext cx="6553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are static and lack interactivity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prefer a modern, engaging portfolio over plain text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showcasing projects, skills, and achievements in a creative way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personalized digital space to highlight professional identity.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9200" y="685800"/>
            <a:ext cx="526351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86604-8B5A-A9D3-33FF-BE01E80E4902}"/>
              </a:ext>
            </a:extLst>
          </p:cNvPr>
          <p:cNvSpPr txBox="1"/>
          <p:nvPr/>
        </p:nvSpPr>
        <p:spPr>
          <a:xfrm>
            <a:off x="1747837" y="1752600"/>
            <a:ext cx="61019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website built using HTML, CSS, and JavaScript.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interactive way to showcase About Me, Projects, Skills, and Contact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be simple, beginner-friendly, and responsive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easily extended with more sections or styles.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801428"/>
            <a:ext cx="6762416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6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54074E-FE59-C14E-BBAE-4E7F13A43F79}"/>
              </a:ext>
            </a:extLst>
          </p:cNvPr>
          <p:cNvSpPr txBox="1"/>
          <p:nvPr/>
        </p:nvSpPr>
        <p:spPr>
          <a:xfrm>
            <a:off x="1796927" y="1844153"/>
            <a:ext cx="610194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– to display projects and skills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– to share resumes and achievements online.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Freelancers/Developers – to showcase their work to clients.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Recruiters/Employers – to quickly evaluate candidate profiles.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6800" y="6096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86A593-6187-FB2B-19A7-1586D6180F0F}"/>
              </a:ext>
            </a:extLst>
          </p:cNvPr>
          <p:cNvSpPr txBox="1"/>
          <p:nvPr/>
        </p:nvSpPr>
        <p:spPr>
          <a:xfrm>
            <a:off x="1762491" y="1438461"/>
            <a:ext cx="65579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– structure and content of the portfolio.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– styling, colors, and layout.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interactivity (e.g., alert on form submission).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– Chrome/Edge/Firefox to run the project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– version control &amp; hosting.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– editor used for coding.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762000"/>
            <a:ext cx="87947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2C9CB7-2A55-D14E-78CC-489D58EDE7A5}"/>
              </a:ext>
            </a:extLst>
          </p:cNvPr>
          <p:cNvSpPr txBox="1"/>
          <p:nvPr/>
        </p:nvSpPr>
        <p:spPr>
          <a:xfrm>
            <a:off x="1728421" y="1752600"/>
            <a:ext cx="61019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Section → Title + Navigation Menu.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 → Short introduction.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→ Two sample project boxes.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 → List of skills (HTML, CSS, JS).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→ Simple contact form.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→ Copyright information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85800"/>
            <a:ext cx="10681335" cy="615553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FC469-BA1C-7736-C628-2A2F776594AD}"/>
              </a:ext>
            </a:extLst>
          </p:cNvPr>
          <p:cNvSpPr txBox="1"/>
          <p:nvPr/>
        </p:nvSpPr>
        <p:spPr>
          <a:xfrm>
            <a:off x="1676400" y="1828800"/>
            <a:ext cx="610194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links to different sections.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two-column project layout.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kills displayed in neat boxes.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with Name, Email, Message.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alert on form submission.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Beginner-friendly, easy to edit and update.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509</Words>
  <Application>Microsoft Office PowerPoint</Application>
  <PresentationFormat>Widescreen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Office Theme</vt:lpstr>
      <vt:lpstr>PowerPoint Presentation</vt:lpstr>
      <vt:lpstr>Digital Portfolio
(Using HTML, CSS, JavaScript)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Sridhar V</cp:lastModifiedBy>
  <cp:revision>25</cp:revision>
  <dcterms:created xsi:type="dcterms:W3CDTF">2024-03-29T15:07:22Z</dcterms:created>
  <dcterms:modified xsi:type="dcterms:W3CDTF">2025-09-10T09:23:41Z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