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6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866900" y="1828800"/>
            <a:ext cx="8420100" cy="838200"/>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r>
              <a:rPr lang="en-US" b="1" dirty="0" smtClean="0">
                <a:solidFill>
                  <a:schemeClr val="accent1"/>
                </a:solidFill>
                <a:latin typeface="Arial" panose="020B0604020202020204" pitchFamily="34" charset="0"/>
                <a:cs typeface="Arial" panose="020B0604020202020204" pitchFamily="34" charset="0"/>
              </a:rPr>
              <a:t>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067050" y="4191001"/>
            <a:ext cx="86486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D.NARMADHA </a:t>
            </a:r>
          </a:p>
          <a:p>
            <a:r>
              <a:rPr lang="en-US" sz="2000" b="1" dirty="0" smtClean="0">
                <a:solidFill>
                  <a:schemeClr val="accent1">
                    <a:lumMod val="75000"/>
                  </a:schemeClr>
                </a:solidFill>
                <a:latin typeface="Arial"/>
                <a:cs typeface="Arial"/>
              </a:rPr>
              <a:t>ST. JOSEPH COLLEGE OF ENGINEERING</a:t>
            </a:r>
          </a:p>
          <a:p>
            <a:r>
              <a:rPr lang="en-US" sz="2000" b="1" dirty="0" smtClean="0">
                <a:solidFill>
                  <a:schemeClr val="accent1">
                    <a:lumMod val="75000"/>
                  </a:schemeClr>
                </a:solidFill>
                <a:latin typeface="Arial"/>
                <a:cs typeface="Arial"/>
              </a:rPr>
              <a:t>COMPUTER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c0fa2617-96bd-425d-8578-e93563fe37c5"/>
    <ds:schemaRef ds:uri="http://purl.org/dc/terms/"/>
    <ds:schemaRef ds:uri="http://schemas.openxmlformats.org/package/2006/metadata/core-properties"/>
    <ds:schemaRef ds:uri="http://purl.org/dc/dcmitype/"/>
    <ds:schemaRef ds:uri="http://purl.org/dc/elements/1.1/"/>
    <ds:schemaRef ds:uri="9162bd5b-4ed9-4da3-b376-05204580ba3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659</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2021-05-26T16:50:10Z</dcterms:created>
  <dcterms:modified xsi:type="dcterms:W3CDTF">2024-04-03T08:25:37Z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