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3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6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5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943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7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1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3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76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9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2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6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8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4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1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187A38-0CB5-4A4E-B884-B58F6C25A109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3751-A756-4E58-A585-A2D4E8EEE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26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C0F-6B2D-11FC-787F-6AD26265C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Sentimental analysis on marketing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1F2B4-6420-F7CD-AB7B-D2E15D6C8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Devolopment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 part-2</a:t>
            </a:r>
          </a:p>
        </p:txBody>
      </p:sp>
    </p:spTree>
    <p:extLst>
      <p:ext uri="{BB962C8B-B14F-4D97-AF65-F5344CB8AC3E}">
        <p14:creationId xmlns:p14="http://schemas.microsoft.com/office/powerpoint/2010/main" val="40299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CBEF-1D1F-121C-230B-CB3C685F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BBE7-57CC-C6D6-E75D-DB8AA90D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Course name: Artificial intelligence</a:t>
            </a:r>
          </a:p>
          <a:p>
            <a:pPr marL="0" indent="0">
              <a:buNone/>
            </a:pPr>
            <a:r>
              <a:rPr lang="en-IN" dirty="0"/>
              <a:t>Team name:Proj_227125_Team_1</a:t>
            </a:r>
          </a:p>
          <a:p>
            <a:pPr marL="0" indent="0">
              <a:buNone/>
            </a:pPr>
            <a:r>
              <a:rPr lang="en-IN" dirty="0"/>
              <a:t>Project name: Sentiment analysis on </a:t>
            </a:r>
            <a:r>
              <a:rPr lang="en-IN" dirty="0" err="1"/>
              <a:t>marketingProject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submitted </a:t>
            </a:r>
            <a:r>
              <a:rPr lang="en-IN" dirty="0" err="1"/>
              <a:t>to:Anna</a:t>
            </a:r>
            <a:r>
              <a:rPr lang="en-IN" dirty="0"/>
              <a:t> university / Nan </a:t>
            </a:r>
            <a:r>
              <a:rPr lang="en-IN" dirty="0" err="1"/>
              <a:t>mudhalvan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Year:  </a:t>
            </a:r>
            <a:r>
              <a:rPr lang="en-IN" dirty="0" err="1"/>
              <a:t>lllDepartment:computer</a:t>
            </a:r>
            <a:r>
              <a:rPr lang="en-IN" dirty="0"/>
              <a:t> science and engineering</a:t>
            </a:r>
          </a:p>
          <a:p>
            <a:pPr marL="0" indent="0">
              <a:buNone/>
            </a:pPr>
            <a:r>
              <a:rPr lang="en-IN" dirty="0"/>
              <a:t>Semester:05</a:t>
            </a:r>
          </a:p>
          <a:p>
            <a:pPr marL="0" indent="0">
              <a:buNone/>
            </a:pPr>
            <a:r>
              <a:rPr lang="en-IN" dirty="0"/>
              <a:t>Group members: Mabika. R(212921104032) </a:t>
            </a:r>
          </a:p>
          <a:p>
            <a:pPr marL="0" indent="0">
              <a:buNone/>
            </a:pPr>
            <a:r>
              <a:rPr lang="en-IN" dirty="0"/>
              <a:t>                                </a:t>
            </a:r>
            <a:r>
              <a:rPr lang="en-IN" dirty="0" err="1"/>
              <a:t>Misba</a:t>
            </a:r>
            <a:r>
              <a:rPr lang="en-IN" dirty="0"/>
              <a:t> </a:t>
            </a:r>
            <a:r>
              <a:rPr lang="en-IN" dirty="0" err="1"/>
              <a:t>tharunam</a:t>
            </a:r>
            <a:r>
              <a:rPr lang="en-IN" dirty="0"/>
              <a:t>. S(212921104033) </a:t>
            </a:r>
          </a:p>
          <a:p>
            <a:pPr marL="0" indent="0">
              <a:buNone/>
            </a:pPr>
            <a:r>
              <a:rPr lang="en-IN" dirty="0"/>
              <a:t>                                  Monica. T(212921104034)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 err="1"/>
              <a:t>Narmadha</a:t>
            </a:r>
            <a:r>
              <a:rPr lang="en-IN" dirty="0"/>
              <a:t>. D(212921104035)</a:t>
            </a:r>
          </a:p>
          <a:p>
            <a:pPr marL="0" indent="0">
              <a:buNone/>
            </a:pPr>
            <a:r>
              <a:rPr lang="en-IN" dirty="0"/>
              <a:t>                                    </a:t>
            </a:r>
            <a:r>
              <a:rPr lang="en-IN" dirty="0" err="1"/>
              <a:t>Sandhiya</a:t>
            </a:r>
            <a:r>
              <a:rPr lang="en-IN" dirty="0"/>
              <a:t>. K(212921104042) </a:t>
            </a:r>
          </a:p>
          <a:p>
            <a:pPr marL="0" indent="0">
              <a:buNone/>
            </a:pPr>
            <a:r>
              <a:rPr lang="en-IN" dirty="0"/>
              <a:t>                                     </a:t>
            </a:r>
            <a:r>
              <a:rPr lang="en-IN" dirty="0" err="1"/>
              <a:t>Sandhiya</a:t>
            </a:r>
            <a:r>
              <a:rPr lang="en-IN" dirty="0"/>
              <a:t>. S(212921104043) </a:t>
            </a:r>
          </a:p>
        </p:txBody>
      </p:sp>
    </p:spTree>
    <p:extLst>
      <p:ext uri="{BB962C8B-B14F-4D97-AF65-F5344CB8AC3E}">
        <p14:creationId xmlns:p14="http://schemas.microsoft.com/office/powerpoint/2010/main" val="140545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55D676-BA62-3EFA-4F39-F4CF152A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7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02F8A-753A-01B2-131D-30CCAA53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" y="0"/>
            <a:ext cx="12119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5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1A5F6-EF1E-7D51-72A8-B0F5DF55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92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977E4-BC4B-5B5E-4FDE-68DA8976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4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95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Sentimental analysis on marketing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on marketing  </dc:title>
  <dc:creator>John Mabin</dc:creator>
  <cp:lastModifiedBy>John Mabin</cp:lastModifiedBy>
  <cp:revision>1</cp:revision>
  <dcterms:created xsi:type="dcterms:W3CDTF">2023-11-01T15:13:43Z</dcterms:created>
  <dcterms:modified xsi:type="dcterms:W3CDTF">2023-11-01T15:15:02Z</dcterms:modified>
</cp:coreProperties>
</file>