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080107473" r:id="rId3"/>
    <p:sldId id="318" r:id="rId4"/>
    <p:sldId id="2080107475" r:id="rId5"/>
    <p:sldId id="2080107476" r:id="rId6"/>
    <p:sldId id="2080107472" r:id="rId7"/>
    <p:sldId id="2080107461" r:id="rId8"/>
    <p:sldId id="2080107467" r:id="rId9"/>
    <p:sldId id="2080107423" r:id="rId10"/>
    <p:sldId id="2080107478" r:id="rId11"/>
    <p:sldId id="2080107477" r:id="rId12"/>
    <p:sldId id="2080107422" r:id="rId13"/>
    <p:sldId id="20801074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868"/>
    <a:srgbClr val="FF6D70"/>
    <a:srgbClr val="FF7C80"/>
    <a:srgbClr val="5B9BD5"/>
    <a:srgbClr val="4472C4"/>
    <a:srgbClr val="E1E0E7"/>
    <a:srgbClr val="F8ECF7"/>
    <a:srgbClr val="FF6B6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22F8E-779C-4FF4-BEFC-DEDD9EBEE6A4}" type="doc">
      <dgm:prSet loTypeId="urn:microsoft.com/office/officeart/2018/2/layout/IconLabelList" loCatId="icon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3D288AC-F657-4FDA-8057-D6BB4631DF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Business Process Study</a:t>
          </a:r>
        </a:p>
      </dgm:t>
    </dgm:pt>
    <dgm:pt modelId="{AF5A5F22-2107-472A-A8C6-CA1FCAD0245A}" type="parTrans" cxnId="{0FF7739D-FA40-4713-9D5D-81A6A44AD485}">
      <dgm:prSet/>
      <dgm:spPr/>
      <dgm:t>
        <a:bodyPr/>
        <a:lstStyle/>
        <a:p>
          <a:endParaRPr lang="en-US"/>
        </a:p>
      </dgm:t>
    </dgm:pt>
    <dgm:pt modelId="{372666D5-6F20-4392-A898-BA842BA2A18F}" type="sibTrans" cxnId="{0FF7739D-FA40-4713-9D5D-81A6A44AD485}">
      <dgm:prSet/>
      <dgm:spPr/>
      <dgm:t>
        <a:bodyPr/>
        <a:lstStyle/>
        <a:p>
          <a:endParaRPr lang="en-US"/>
        </a:p>
      </dgm:t>
    </dgm:pt>
    <dgm:pt modelId="{12F36C05-B0FC-4F28-A458-102743D631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Setup AWS Platform</a:t>
          </a:r>
        </a:p>
      </dgm:t>
    </dgm:pt>
    <dgm:pt modelId="{B0BF95AE-7135-4BC6-8FF9-3FCDFE00D507}" type="parTrans" cxnId="{15EB2895-A59A-46E3-82C7-C9EEF41CF3CC}">
      <dgm:prSet/>
      <dgm:spPr/>
      <dgm:t>
        <a:bodyPr/>
        <a:lstStyle/>
        <a:p>
          <a:endParaRPr lang="en-US"/>
        </a:p>
      </dgm:t>
    </dgm:pt>
    <dgm:pt modelId="{295283C3-6091-4466-8F0B-10E1DFC64D9D}" type="sibTrans" cxnId="{15EB2895-A59A-46E3-82C7-C9EEF41CF3CC}">
      <dgm:prSet/>
      <dgm:spPr/>
      <dgm:t>
        <a:bodyPr/>
        <a:lstStyle/>
        <a:p>
          <a:endParaRPr lang="en-US"/>
        </a:p>
      </dgm:t>
    </dgm:pt>
    <dgm:pt modelId="{0FFACB93-293B-43FB-940F-EA1FF39886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Design &amp; Development Application</a:t>
          </a:r>
        </a:p>
      </dgm:t>
    </dgm:pt>
    <dgm:pt modelId="{7519C7A8-B82D-440D-ACDF-1024315F3CA7}" type="parTrans" cxnId="{B9C7AC00-95EC-453F-BC80-69444B368566}">
      <dgm:prSet/>
      <dgm:spPr/>
      <dgm:t>
        <a:bodyPr/>
        <a:lstStyle/>
        <a:p>
          <a:endParaRPr lang="en-US"/>
        </a:p>
      </dgm:t>
    </dgm:pt>
    <dgm:pt modelId="{2C9F1EF0-A3C4-4402-8BA9-A80B3DF630EB}" type="sibTrans" cxnId="{B9C7AC00-95EC-453F-BC80-69444B368566}">
      <dgm:prSet/>
      <dgm:spPr/>
      <dgm:t>
        <a:bodyPr/>
        <a:lstStyle/>
        <a:p>
          <a:endParaRPr lang="en-US"/>
        </a:p>
      </dgm:t>
    </dgm:pt>
    <dgm:pt modelId="{F4CADDBD-6296-47CD-BBEA-94C868DCC5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Support &amp; Maintenance</a:t>
          </a:r>
        </a:p>
      </dgm:t>
    </dgm:pt>
    <dgm:pt modelId="{7815F20F-8ACA-4B4E-8E21-219EF617233C}" type="parTrans" cxnId="{93D85666-C5BB-4394-97CE-EACBC6DEF749}">
      <dgm:prSet/>
      <dgm:spPr/>
      <dgm:t>
        <a:bodyPr/>
        <a:lstStyle/>
        <a:p>
          <a:endParaRPr lang="en-US"/>
        </a:p>
      </dgm:t>
    </dgm:pt>
    <dgm:pt modelId="{4A5C9F65-67D7-4125-ABE4-C06A533B381B}" type="sibTrans" cxnId="{93D85666-C5BB-4394-97CE-EACBC6DEF749}">
      <dgm:prSet/>
      <dgm:spPr/>
      <dgm:t>
        <a:bodyPr/>
        <a:lstStyle/>
        <a:p>
          <a:endParaRPr lang="en-US"/>
        </a:p>
      </dgm:t>
    </dgm:pt>
    <dgm:pt modelId="{D867951E-21FB-4FE8-A503-C00EE8D34FFC}" type="pres">
      <dgm:prSet presAssocID="{76522F8E-779C-4FF4-BEFC-DEDD9EBEE6A4}" presName="root" presStyleCnt="0">
        <dgm:presLayoutVars>
          <dgm:dir/>
          <dgm:resizeHandles val="exact"/>
        </dgm:presLayoutVars>
      </dgm:prSet>
      <dgm:spPr/>
    </dgm:pt>
    <dgm:pt modelId="{EBFFBDF0-6647-48FC-902F-A305E30D5236}" type="pres">
      <dgm:prSet presAssocID="{C3D288AC-F657-4FDA-8057-D6BB4631DF25}" presName="compNode" presStyleCnt="0"/>
      <dgm:spPr/>
    </dgm:pt>
    <dgm:pt modelId="{E05E0AC6-F087-4A14-981D-CF175F8EAFDB}" type="pres">
      <dgm:prSet presAssocID="{C3D288AC-F657-4FDA-8057-D6BB4631DF25}" presName="iconRect" presStyleLbl="node1" presStyleIdx="0" presStyleCnt="4" custLinFactNeighborX="-85089" custLinFactNeighborY="113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7B4B298-B6E1-48D9-B61E-B5FA36B42171}" type="pres">
      <dgm:prSet presAssocID="{C3D288AC-F657-4FDA-8057-D6BB4631DF25}" presName="spaceRect" presStyleCnt="0"/>
      <dgm:spPr/>
    </dgm:pt>
    <dgm:pt modelId="{D38887AB-674B-4891-ADB3-F157DE1F13D9}" type="pres">
      <dgm:prSet presAssocID="{C3D288AC-F657-4FDA-8057-D6BB4631DF25}" presName="textRect" presStyleLbl="revTx" presStyleIdx="0" presStyleCnt="4" custLinFactNeighborX="-38290" custLinFactNeighborY="613">
        <dgm:presLayoutVars>
          <dgm:chMax val="1"/>
          <dgm:chPref val="1"/>
        </dgm:presLayoutVars>
      </dgm:prSet>
      <dgm:spPr/>
    </dgm:pt>
    <dgm:pt modelId="{CBFEB95A-96F7-46CC-B2D0-5AEFBCE80FBC}" type="pres">
      <dgm:prSet presAssocID="{372666D5-6F20-4392-A898-BA842BA2A18F}" presName="sibTrans" presStyleCnt="0"/>
      <dgm:spPr/>
    </dgm:pt>
    <dgm:pt modelId="{F955C40B-3C38-451E-B1E7-B5450E03E6FC}" type="pres">
      <dgm:prSet presAssocID="{12F36C05-B0FC-4F28-A458-102743D63142}" presName="compNode" presStyleCnt="0"/>
      <dgm:spPr/>
    </dgm:pt>
    <dgm:pt modelId="{FA327CF9-8761-478C-A898-2ED4A2C78B62}" type="pres">
      <dgm:prSet presAssocID="{12F36C05-B0FC-4F28-A458-102743D63142}" presName="iconRect" presStyleLbl="node1" presStyleIdx="1" presStyleCnt="4" custLinFactNeighborX="1261" custLinFactNeighborY="1556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51246EB-948A-41F6-A5A9-FE0386CF1C58}" type="pres">
      <dgm:prSet presAssocID="{12F36C05-B0FC-4F28-A458-102743D63142}" presName="spaceRect" presStyleCnt="0"/>
      <dgm:spPr/>
    </dgm:pt>
    <dgm:pt modelId="{47B626C8-576D-4106-8E44-839897C861DA}" type="pres">
      <dgm:prSet presAssocID="{12F36C05-B0FC-4F28-A458-102743D63142}" presName="textRect" presStyleLbl="revTx" presStyleIdx="1" presStyleCnt="4">
        <dgm:presLayoutVars>
          <dgm:chMax val="1"/>
          <dgm:chPref val="1"/>
        </dgm:presLayoutVars>
      </dgm:prSet>
      <dgm:spPr/>
    </dgm:pt>
    <dgm:pt modelId="{558EDE92-6C4A-4F16-BA4D-96CD92AE8518}" type="pres">
      <dgm:prSet presAssocID="{295283C3-6091-4466-8F0B-10E1DFC64D9D}" presName="sibTrans" presStyleCnt="0"/>
      <dgm:spPr/>
    </dgm:pt>
    <dgm:pt modelId="{2B9AA5AF-F4D6-47A3-8F02-A90DDCBC2D18}" type="pres">
      <dgm:prSet presAssocID="{0FFACB93-293B-43FB-940F-EA1FF3988632}" presName="compNode" presStyleCnt="0"/>
      <dgm:spPr/>
    </dgm:pt>
    <dgm:pt modelId="{B9A092D9-8B50-4F6B-BA87-91EF2AB348AD}" type="pres">
      <dgm:prSet presAssocID="{0FFACB93-293B-43FB-940F-EA1FF3988632}" presName="iconRect" presStyleLbl="node1" presStyleIdx="2" presStyleCnt="4" custLinFactX="-5915" custLinFactNeighborX="-100000" custLinFactNeighborY="159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C90B673-14A3-41F0-AA72-AD0BF2E182BA}" type="pres">
      <dgm:prSet presAssocID="{0FFACB93-293B-43FB-940F-EA1FF3988632}" presName="spaceRect" presStyleCnt="0"/>
      <dgm:spPr/>
    </dgm:pt>
    <dgm:pt modelId="{32D0BB7C-55BB-4E64-83B3-551C4D873215}" type="pres">
      <dgm:prSet presAssocID="{0FFACB93-293B-43FB-940F-EA1FF3988632}" presName="textRect" presStyleLbl="revTx" presStyleIdx="2" presStyleCnt="4" custLinFactNeighborX="-42493" custLinFactNeighborY="-1418">
        <dgm:presLayoutVars>
          <dgm:chMax val="1"/>
          <dgm:chPref val="1"/>
        </dgm:presLayoutVars>
      </dgm:prSet>
      <dgm:spPr/>
    </dgm:pt>
    <dgm:pt modelId="{7B63C456-4658-43EA-AD34-C8AF16F2D430}" type="pres">
      <dgm:prSet presAssocID="{2C9F1EF0-A3C4-4402-8BA9-A80B3DF630EB}" presName="sibTrans" presStyleCnt="0"/>
      <dgm:spPr/>
    </dgm:pt>
    <dgm:pt modelId="{496830A6-0542-41F3-B501-6F976C0E5AB6}" type="pres">
      <dgm:prSet presAssocID="{F4CADDBD-6296-47CD-BBEA-94C868DCC5FD}" presName="compNode" presStyleCnt="0"/>
      <dgm:spPr/>
    </dgm:pt>
    <dgm:pt modelId="{68C72FFF-32F6-4434-BF7E-C40458C8364C}" type="pres">
      <dgm:prSet presAssocID="{F4CADDBD-6296-47CD-BBEA-94C868DCC5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8D5BEC9-46B3-4C58-843C-1A13F9C5EEF6}" type="pres">
      <dgm:prSet presAssocID="{F4CADDBD-6296-47CD-BBEA-94C868DCC5FD}" presName="spaceRect" presStyleCnt="0"/>
      <dgm:spPr/>
    </dgm:pt>
    <dgm:pt modelId="{1B57122D-DFAD-4FC0-B267-E3278CD2A8B6}" type="pres">
      <dgm:prSet presAssocID="{F4CADDBD-6296-47CD-BBEA-94C868DCC5FD}" presName="textRect" presStyleLbl="revTx" presStyleIdx="3" presStyleCnt="4" custScaleX="103786">
        <dgm:presLayoutVars>
          <dgm:chMax val="1"/>
          <dgm:chPref val="1"/>
        </dgm:presLayoutVars>
      </dgm:prSet>
      <dgm:spPr/>
    </dgm:pt>
  </dgm:ptLst>
  <dgm:cxnLst>
    <dgm:cxn modelId="{B9C7AC00-95EC-453F-BC80-69444B368566}" srcId="{76522F8E-779C-4FF4-BEFC-DEDD9EBEE6A4}" destId="{0FFACB93-293B-43FB-940F-EA1FF3988632}" srcOrd="2" destOrd="0" parTransId="{7519C7A8-B82D-440D-ACDF-1024315F3CA7}" sibTransId="{2C9F1EF0-A3C4-4402-8BA9-A80B3DF630EB}"/>
    <dgm:cxn modelId="{7711070D-EFAF-4138-9143-0C2E1466D124}" type="presOf" srcId="{12F36C05-B0FC-4F28-A458-102743D63142}" destId="{47B626C8-576D-4106-8E44-839897C861DA}" srcOrd="0" destOrd="0" presId="urn:microsoft.com/office/officeart/2018/2/layout/IconLabelList"/>
    <dgm:cxn modelId="{005B6D30-69E4-4055-9048-0A26476981B1}" type="presOf" srcId="{C3D288AC-F657-4FDA-8057-D6BB4631DF25}" destId="{D38887AB-674B-4891-ADB3-F157DE1F13D9}" srcOrd="0" destOrd="0" presId="urn:microsoft.com/office/officeart/2018/2/layout/IconLabelList"/>
    <dgm:cxn modelId="{BEEE3B36-8C46-43C9-9B79-83BDA181F8CB}" type="presOf" srcId="{0FFACB93-293B-43FB-940F-EA1FF3988632}" destId="{32D0BB7C-55BB-4E64-83B3-551C4D873215}" srcOrd="0" destOrd="0" presId="urn:microsoft.com/office/officeart/2018/2/layout/IconLabelList"/>
    <dgm:cxn modelId="{93D85666-C5BB-4394-97CE-EACBC6DEF749}" srcId="{76522F8E-779C-4FF4-BEFC-DEDD9EBEE6A4}" destId="{F4CADDBD-6296-47CD-BBEA-94C868DCC5FD}" srcOrd="3" destOrd="0" parTransId="{7815F20F-8ACA-4B4E-8E21-219EF617233C}" sibTransId="{4A5C9F65-67D7-4125-ABE4-C06A533B381B}"/>
    <dgm:cxn modelId="{04D88170-112E-4A8D-90AF-10D475EC62C4}" type="presOf" srcId="{76522F8E-779C-4FF4-BEFC-DEDD9EBEE6A4}" destId="{D867951E-21FB-4FE8-A503-C00EE8D34FFC}" srcOrd="0" destOrd="0" presId="urn:microsoft.com/office/officeart/2018/2/layout/IconLabelList"/>
    <dgm:cxn modelId="{15EB2895-A59A-46E3-82C7-C9EEF41CF3CC}" srcId="{76522F8E-779C-4FF4-BEFC-DEDD9EBEE6A4}" destId="{12F36C05-B0FC-4F28-A458-102743D63142}" srcOrd="1" destOrd="0" parTransId="{B0BF95AE-7135-4BC6-8FF9-3FCDFE00D507}" sibTransId="{295283C3-6091-4466-8F0B-10E1DFC64D9D}"/>
    <dgm:cxn modelId="{0FF7739D-FA40-4713-9D5D-81A6A44AD485}" srcId="{76522F8E-779C-4FF4-BEFC-DEDD9EBEE6A4}" destId="{C3D288AC-F657-4FDA-8057-D6BB4631DF25}" srcOrd="0" destOrd="0" parTransId="{AF5A5F22-2107-472A-A8C6-CA1FCAD0245A}" sibTransId="{372666D5-6F20-4392-A898-BA842BA2A18F}"/>
    <dgm:cxn modelId="{EDD6B6EA-79CA-428B-9FD2-BFC7847BD3DA}" type="presOf" srcId="{F4CADDBD-6296-47CD-BBEA-94C868DCC5FD}" destId="{1B57122D-DFAD-4FC0-B267-E3278CD2A8B6}" srcOrd="0" destOrd="0" presId="urn:microsoft.com/office/officeart/2018/2/layout/IconLabelList"/>
    <dgm:cxn modelId="{786B0FA1-93D5-4F50-B798-36E8279317D1}" type="presParOf" srcId="{D867951E-21FB-4FE8-A503-C00EE8D34FFC}" destId="{EBFFBDF0-6647-48FC-902F-A305E30D5236}" srcOrd="0" destOrd="0" presId="urn:microsoft.com/office/officeart/2018/2/layout/IconLabelList"/>
    <dgm:cxn modelId="{AE762115-EEB7-47DE-A651-1DB2FD284D59}" type="presParOf" srcId="{EBFFBDF0-6647-48FC-902F-A305E30D5236}" destId="{E05E0AC6-F087-4A14-981D-CF175F8EAFDB}" srcOrd="0" destOrd="0" presId="urn:microsoft.com/office/officeart/2018/2/layout/IconLabelList"/>
    <dgm:cxn modelId="{6DF140D1-1884-425C-B99E-653DABA238BF}" type="presParOf" srcId="{EBFFBDF0-6647-48FC-902F-A305E30D5236}" destId="{27B4B298-B6E1-48D9-B61E-B5FA36B42171}" srcOrd="1" destOrd="0" presId="urn:microsoft.com/office/officeart/2018/2/layout/IconLabelList"/>
    <dgm:cxn modelId="{E088CA54-CA82-4396-8002-EC653CA59900}" type="presParOf" srcId="{EBFFBDF0-6647-48FC-902F-A305E30D5236}" destId="{D38887AB-674B-4891-ADB3-F157DE1F13D9}" srcOrd="2" destOrd="0" presId="urn:microsoft.com/office/officeart/2018/2/layout/IconLabelList"/>
    <dgm:cxn modelId="{4CFF660F-0C1A-423C-9B9C-3D16DB5D93ED}" type="presParOf" srcId="{D867951E-21FB-4FE8-A503-C00EE8D34FFC}" destId="{CBFEB95A-96F7-46CC-B2D0-5AEFBCE80FBC}" srcOrd="1" destOrd="0" presId="urn:microsoft.com/office/officeart/2018/2/layout/IconLabelList"/>
    <dgm:cxn modelId="{7F6D2DB7-4532-4082-B784-4D75C4853362}" type="presParOf" srcId="{D867951E-21FB-4FE8-A503-C00EE8D34FFC}" destId="{F955C40B-3C38-451E-B1E7-B5450E03E6FC}" srcOrd="2" destOrd="0" presId="urn:microsoft.com/office/officeart/2018/2/layout/IconLabelList"/>
    <dgm:cxn modelId="{C7636B10-9566-446D-8F4E-22FCB4F60562}" type="presParOf" srcId="{F955C40B-3C38-451E-B1E7-B5450E03E6FC}" destId="{FA327CF9-8761-478C-A898-2ED4A2C78B62}" srcOrd="0" destOrd="0" presId="urn:microsoft.com/office/officeart/2018/2/layout/IconLabelList"/>
    <dgm:cxn modelId="{9C7EAC48-3966-43C5-9060-BC83425B2B79}" type="presParOf" srcId="{F955C40B-3C38-451E-B1E7-B5450E03E6FC}" destId="{251246EB-948A-41F6-A5A9-FE0386CF1C58}" srcOrd="1" destOrd="0" presId="urn:microsoft.com/office/officeart/2018/2/layout/IconLabelList"/>
    <dgm:cxn modelId="{2675C4A5-B7F9-488C-A142-1ECEE11AA92E}" type="presParOf" srcId="{F955C40B-3C38-451E-B1E7-B5450E03E6FC}" destId="{47B626C8-576D-4106-8E44-839897C861DA}" srcOrd="2" destOrd="0" presId="urn:microsoft.com/office/officeart/2018/2/layout/IconLabelList"/>
    <dgm:cxn modelId="{998FCCE3-4D54-4AD7-98C3-31E76C727015}" type="presParOf" srcId="{D867951E-21FB-4FE8-A503-C00EE8D34FFC}" destId="{558EDE92-6C4A-4F16-BA4D-96CD92AE8518}" srcOrd="3" destOrd="0" presId="urn:microsoft.com/office/officeart/2018/2/layout/IconLabelList"/>
    <dgm:cxn modelId="{0B25334B-1F47-4C96-AF01-61A306AAF764}" type="presParOf" srcId="{D867951E-21FB-4FE8-A503-C00EE8D34FFC}" destId="{2B9AA5AF-F4D6-47A3-8F02-A90DDCBC2D18}" srcOrd="4" destOrd="0" presId="urn:microsoft.com/office/officeart/2018/2/layout/IconLabelList"/>
    <dgm:cxn modelId="{C46D5818-3C34-468F-A517-14DD21484B3F}" type="presParOf" srcId="{2B9AA5AF-F4D6-47A3-8F02-A90DDCBC2D18}" destId="{B9A092D9-8B50-4F6B-BA87-91EF2AB348AD}" srcOrd="0" destOrd="0" presId="urn:microsoft.com/office/officeart/2018/2/layout/IconLabelList"/>
    <dgm:cxn modelId="{467C3B42-25D0-409B-85A6-741637FEDA5B}" type="presParOf" srcId="{2B9AA5AF-F4D6-47A3-8F02-A90DDCBC2D18}" destId="{2C90B673-14A3-41F0-AA72-AD0BF2E182BA}" srcOrd="1" destOrd="0" presId="urn:microsoft.com/office/officeart/2018/2/layout/IconLabelList"/>
    <dgm:cxn modelId="{1D503008-635F-4B8B-B546-B0315718ECEB}" type="presParOf" srcId="{2B9AA5AF-F4D6-47A3-8F02-A90DDCBC2D18}" destId="{32D0BB7C-55BB-4E64-83B3-551C4D873215}" srcOrd="2" destOrd="0" presId="urn:microsoft.com/office/officeart/2018/2/layout/IconLabelList"/>
    <dgm:cxn modelId="{C5049D11-A4B0-4BDA-99EB-2FC6F6B5F7D4}" type="presParOf" srcId="{D867951E-21FB-4FE8-A503-C00EE8D34FFC}" destId="{7B63C456-4658-43EA-AD34-C8AF16F2D430}" srcOrd="5" destOrd="0" presId="urn:microsoft.com/office/officeart/2018/2/layout/IconLabelList"/>
    <dgm:cxn modelId="{9285A90A-0330-424C-8847-22D3EA272CEB}" type="presParOf" srcId="{D867951E-21FB-4FE8-A503-C00EE8D34FFC}" destId="{496830A6-0542-41F3-B501-6F976C0E5AB6}" srcOrd="6" destOrd="0" presId="urn:microsoft.com/office/officeart/2018/2/layout/IconLabelList"/>
    <dgm:cxn modelId="{C8A75231-CA4E-47A9-96A7-094F82C86013}" type="presParOf" srcId="{496830A6-0542-41F3-B501-6F976C0E5AB6}" destId="{68C72FFF-32F6-4434-BF7E-C40458C8364C}" srcOrd="0" destOrd="0" presId="urn:microsoft.com/office/officeart/2018/2/layout/IconLabelList"/>
    <dgm:cxn modelId="{72C4130C-C78E-4360-9943-B85EC23E65B0}" type="presParOf" srcId="{496830A6-0542-41F3-B501-6F976C0E5AB6}" destId="{28D5BEC9-46B3-4C58-843C-1A13F9C5EEF6}" srcOrd="1" destOrd="0" presId="urn:microsoft.com/office/officeart/2018/2/layout/IconLabelList"/>
    <dgm:cxn modelId="{AF94666E-A37B-43D0-B740-549C7E377F63}" type="presParOf" srcId="{496830A6-0542-41F3-B501-6F976C0E5AB6}" destId="{1B57122D-DFAD-4FC0-B267-E3278CD2A8B6}" srcOrd="2" destOrd="0" presId="urn:microsoft.com/office/officeart/2018/2/layout/IconLabel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B248F-4F19-4DD4-B229-C501E53792D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2F05F0-7C40-49A2-AC85-BEA716328C03}">
      <dgm:prSet phldrT="[Text]" custT="1"/>
      <dgm:spPr>
        <a:xfrm>
          <a:off x="106497" y="517"/>
          <a:ext cx="2321755" cy="2016566"/>
        </a:xfrm>
      </dgm:spPr>
      <dgm:t>
        <a:bodyPr/>
        <a:lstStyle/>
        <a:p>
          <a:pPr>
            <a:buNone/>
          </a:pPr>
          <a:r>
            <a:rPr lang="en-US" sz="1800" b="1" u="sng" dirty="0">
              <a:latin typeface="+mn-lt"/>
              <a:ea typeface="+mn-ea"/>
              <a:cs typeface="+mn-cs"/>
            </a:rPr>
            <a:t>Business Study &amp; Platform Setup</a:t>
          </a:r>
        </a:p>
      </dgm:t>
    </dgm:pt>
    <dgm:pt modelId="{03D4A79B-82AA-400E-9B6A-974AF2BD57C3}" type="parTrans" cxnId="{7114EB5F-92A0-4A89-AD28-48D9423B1639}">
      <dgm:prSet/>
      <dgm:spPr/>
      <dgm:t>
        <a:bodyPr/>
        <a:lstStyle/>
        <a:p>
          <a:endParaRPr lang="en-US" sz="1600"/>
        </a:p>
      </dgm:t>
    </dgm:pt>
    <dgm:pt modelId="{F8D76A9F-A082-4028-921C-E6835932CC17}" type="sibTrans" cxnId="{7114EB5F-92A0-4A89-AD28-48D9423B1639}">
      <dgm:prSet/>
      <dgm:spPr/>
      <dgm:t>
        <a:bodyPr/>
        <a:lstStyle/>
        <a:p>
          <a:endParaRPr lang="en-US" sz="1600"/>
        </a:p>
      </dgm:t>
    </dgm:pt>
    <dgm:pt modelId="{DF218671-5C5F-4931-BCE4-049D531493ED}">
      <dgm:prSet phldrT="[Text]" custT="1"/>
      <dgm:spPr>
        <a:xfrm>
          <a:off x="2428252" y="517"/>
          <a:ext cx="3802125" cy="2016566"/>
        </a:xfrm>
      </dgm:spPr>
      <dgm:t>
        <a:bodyPr anchor="ctr"/>
        <a:lstStyle/>
        <a:p>
          <a:pPr>
            <a:buChar char="•"/>
          </a:pPr>
          <a:r>
            <a:rPr lang="en-US" sz="1600" kern="1200" dirty="0">
              <a:latin typeface="+mn-lt"/>
              <a:ea typeface="+mn-ea"/>
              <a:cs typeface="+mn-cs"/>
            </a:rPr>
            <a:t>Setup Environment for Develop, Test and Production</a:t>
          </a:r>
        </a:p>
      </dgm:t>
    </dgm:pt>
    <dgm:pt modelId="{7D77392F-2730-4341-819B-9D74F56A2E5C}" type="parTrans" cxnId="{1D7DB390-5133-40C9-97CC-FB8370F089FB}">
      <dgm:prSet/>
      <dgm:spPr/>
      <dgm:t>
        <a:bodyPr/>
        <a:lstStyle/>
        <a:p>
          <a:endParaRPr lang="en-US" sz="1600"/>
        </a:p>
      </dgm:t>
    </dgm:pt>
    <dgm:pt modelId="{D37C3C76-D59A-44D4-B2AD-80A29F63CD30}" type="sibTrans" cxnId="{1D7DB390-5133-40C9-97CC-FB8370F089FB}">
      <dgm:prSet/>
      <dgm:spPr/>
      <dgm:t>
        <a:bodyPr/>
        <a:lstStyle/>
        <a:p>
          <a:endParaRPr lang="en-US" sz="1600"/>
        </a:p>
      </dgm:t>
    </dgm:pt>
    <dgm:pt modelId="{84FC5730-3FA0-46ED-9E97-2E9E324C1930}">
      <dgm:prSet phldrT="[Text]" custT="1"/>
      <dgm:spPr>
        <a:xfrm>
          <a:off x="106497" y="2218740"/>
          <a:ext cx="2321755" cy="2016566"/>
        </a:xfrm>
      </dgm:spPr>
      <dgm:t>
        <a:bodyPr/>
        <a:lstStyle/>
        <a:p>
          <a:pPr>
            <a:buNone/>
          </a:pPr>
          <a:r>
            <a:rPr lang="en-US" sz="1800" b="1" u="sng" kern="1200" dirty="0">
              <a:latin typeface="Calibri" panose="020F0502020204030204"/>
              <a:ea typeface="+mn-ea"/>
              <a:cs typeface="+mn-cs"/>
            </a:rPr>
            <a:t>Implementation of Web Application</a:t>
          </a:r>
        </a:p>
      </dgm:t>
    </dgm:pt>
    <dgm:pt modelId="{E1B74072-45AD-4895-A2F7-6459AB7E154D}" type="parTrans" cxnId="{B2AEC526-9011-440E-8BCE-ADE7F52A2BD7}">
      <dgm:prSet/>
      <dgm:spPr/>
      <dgm:t>
        <a:bodyPr/>
        <a:lstStyle/>
        <a:p>
          <a:endParaRPr lang="en-US" sz="1600"/>
        </a:p>
      </dgm:t>
    </dgm:pt>
    <dgm:pt modelId="{4C61A7E5-7CB4-4BAD-A413-EB2638700E3C}" type="sibTrans" cxnId="{B2AEC526-9011-440E-8BCE-ADE7F52A2BD7}">
      <dgm:prSet/>
      <dgm:spPr/>
      <dgm:t>
        <a:bodyPr/>
        <a:lstStyle/>
        <a:p>
          <a:endParaRPr lang="en-US" sz="1600"/>
        </a:p>
      </dgm:t>
    </dgm:pt>
    <dgm:pt modelId="{2FFB5D8C-95E2-4956-BF21-E14DE0001719}">
      <dgm:prSet custT="1"/>
      <dgm:spPr/>
      <dgm:t>
        <a:bodyPr/>
        <a:lstStyle/>
        <a:p>
          <a:pPr>
            <a:buChar char="•"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Design the Front end and Back-end architecture</a:t>
          </a:r>
        </a:p>
      </dgm:t>
    </dgm:pt>
    <dgm:pt modelId="{A8C748FB-30D5-47F8-B9AB-E7C9F6C7EF9D}" type="parTrans" cxnId="{E8BC0B41-56F3-490D-B8BC-43C2E36ED095}">
      <dgm:prSet/>
      <dgm:spPr/>
      <dgm:t>
        <a:bodyPr/>
        <a:lstStyle/>
        <a:p>
          <a:endParaRPr lang="en-MY"/>
        </a:p>
      </dgm:t>
    </dgm:pt>
    <dgm:pt modelId="{75B8E0B6-E284-4D95-9D4C-62F7E6A724CA}" type="sibTrans" cxnId="{E8BC0B41-56F3-490D-B8BC-43C2E36ED095}">
      <dgm:prSet/>
      <dgm:spPr/>
      <dgm:t>
        <a:bodyPr/>
        <a:lstStyle/>
        <a:p>
          <a:endParaRPr lang="en-MY"/>
        </a:p>
      </dgm:t>
    </dgm:pt>
    <dgm:pt modelId="{4507782F-40C1-48CA-9FCB-BDD185A0FE55}">
      <dgm:prSet custT="1"/>
      <dgm:spPr/>
      <dgm:t>
        <a:bodyPr/>
        <a:lstStyle/>
        <a:p>
          <a:pPr>
            <a:buChar char="•"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Unit, System &amp; Pre-UAT Testing</a:t>
          </a:r>
        </a:p>
      </dgm:t>
    </dgm:pt>
    <dgm:pt modelId="{605239BC-53CD-4B8D-AE72-66E4A2ED8A22}" type="parTrans" cxnId="{EB5DB503-5D92-4FC6-818E-A39C7B396153}">
      <dgm:prSet/>
      <dgm:spPr/>
      <dgm:t>
        <a:bodyPr/>
        <a:lstStyle/>
        <a:p>
          <a:endParaRPr lang="en-MY"/>
        </a:p>
      </dgm:t>
    </dgm:pt>
    <dgm:pt modelId="{6AE91F2B-93AD-439F-AFA7-CDF0874B9F33}" type="sibTrans" cxnId="{EB5DB503-5D92-4FC6-818E-A39C7B396153}">
      <dgm:prSet/>
      <dgm:spPr/>
      <dgm:t>
        <a:bodyPr/>
        <a:lstStyle/>
        <a:p>
          <a:endParaRPr lang="en-MY"/>
        </a:p>
      </dgm:t>
    </dgm:pt>
    <dgm:pt modelId="{C2ED42BF-DB51-4377-9FAC-081B908BB84E}">
      <dgm:prSet custT="1"/>
      <dgm:spPr/>
      <dgm:t>
        <a:bodyPr/>
        <a:lstStyle/>
        <a:p>
          <a:pPr>
            <a:buChar char="•"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Application packaging and deployment into Test</a:t>
          </a:r>
        </a:p>
      </dgm:t>
    </dgm:pt>
    <dgm:pt modelId="{6992DC0F-025F-40AA-B1FE-F250F29F6BD4}" type="parTrans" cxnId="{99DD4F8F-8E79-48D5-835A-24D3094FB5AE}">
      <dgm:prSet/>
      <dgm:spPr/>
      <dgm:t>
        <a:bodyPr/>
        <a:lstStyle/>
        <a:p>
          <a:endParaRPr lang="en-MY"/>
        </a:p>
      </dgm:t>
    </dgm:pt>
    <dgm:pt modelId="{C99E3346-C5CC-4106-B052-0F0F218C60C3}" type="sibTrans" cxnId="{99DD4F8F-8E79-48D5-835A-24D3094FB5AE}">
      <dgm:prSet/>
      <dgm:spPr/>
      <dgm:t>
        <a:bodyPr/>
        <a:lstStyle/>
        <a:p>
          <a:endParaRPr lang="en-MY"/>
        </a:p>
      </dgm:t>
    </dgm:pt>
    <dgm:pt modelId="{800E8271-F3CA-49C2-AD23-E7F1EFDE52D4}">
      <dgm:prSet custT="1"/>
      <dgm:spPr/>
      <dgm:t>
        <a:bodyPr/>
        <a:lstStyle/>
        <a:p>
          <a:pPr>
            <a:buChar char="•"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UAT and Sign off </a:t>
          </a:r>
        </a:p>
      </dgm:t>
    </dgm:pt>
    <dgm:pt modelId="{98379DB4-CF5D-427F-A54A-B2F25BF3CA37}" type="parTrans" cxnId="{85489C27-5F21-4E41-8E98-89B9D47EDEAC}">
      <dgm:prSet/>
      <dgm:spPr/>
      <dgm:t>
        <a:bodyPr/>
        <a:lstStyle/>
        <a:p>
          <a:endParaRPr lang="en-MY"/>
        </a:p>
      </dgm:t>
    </dgm:pt>
    <dgm:pt modelId="{9A8B518E-C75F-4D52-A843-9A66CC5C82B6}" type="sibTrans" cxnId="{85489C27-5F21-4E41-8E98-89B9D47EDEAC}">
      <dgm:prSet/>
      <dgm:spPr/>
      <dgm:t>
        <a:bodyPr/>
        <a:lstStyle/>
        <a:p>
          <a:endParaRPr lang="en-MY"/>
        </a:p>
      </dgm:t>
    </dgm:pt>
    <dgm:pt modelId="{C38DFE2F-A422-43C5-9CE3-D14BB10D20FD}">
      <dgm:prSet phldrT="[Text]" custT="1"/>
      <dgm:spPr>
        <a:xfrm>
          <a:off x="2428252" y="517"/>
          <a:ext cx="3802125" cy="2016566"/>
        </a:xfrm>
      </dgm:spPr>
      <dgm:t>
        <a:bodyPr/>
        <a:lstStyle/>
        <a:p>
          <a:pPr>
            <a:buChar char="•"/>
          </a:pPr>
          <a:r>
            <a:rPr lang="en-US" sz="1600" kern="1200" dirty="0">
              <a:latin typeface="+mn-lt"/>
              <a:ea typeface="+mn-ea"/>
              <a:cs typeface="+mn-cs"/>
            </a:rPr>
            <a:t>Analyze the business goals and needs</a:t>
          </a:r>
        </a:p>
      </dgm:t>
    </dgm:pt>
    <dgm:pt modelId="{078F4CDA-46A2-437F-9D10-5F2924C993A5}" type="parTrans" cxnId="{464DCB00-2585-4720-BD14-902F8D3917FC}">
      <dgm:prSet/>
      <dgm:spPr/>
      <dgm:t>
        <a:bodyPr/>
        <a:lstStyle/>
        <a:p>
          <a:endParaRPr lang="en-MY"/>
        </a:p>
      </dgm:t>
    </dgm:pt>
    <dgm:pt modelId="{051DABCD-5DAB-4A13-B452-87C173D2C283}" type="sibTrans" cxnId="{464DCB00-2585-4720-BD14-902F8D3917FC}">
      <dgm:prSet/>
      <dgm:spPr/>
      <dgm:t>
        <a:bodyPr/>
        <a:lstStyle/>
        <a:p>
          <a:endParaRPr lang="en-MY"/>
        </a:p>
      </dgm:t>
    </dgm:pt>
    <dgm:pt modelId="{1ECBC546-98A1-40DF-8907-89245600A4C7}">
      <dgm:prSet custT="1"/>
      <dgm:spPr/>
      <dgm:t>
        <a:bodyPr/>
        <a:lstStyle/>
        <a:p>
          <a:pPr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Requirements Gathering &amp; Solutioning Alignment</a:t>
          </a:r>
        </a:p>
      </dgm:t>
    </dgm:pt>
    <dgm:pt modelId="{D0D3C813-B2EF-4382-885D-A9CE8D736847}" type="parTrans" cxnId="{2944B765-01F4-4474-A6A1-8B59A1401AF9}">
      <dgm:prSet/>
      <dgm:spPr/>
      <dgm:t>
        <a:bodyPr/>
        <a:lstStyle/>
        <a:p>
          <a:endParaRPr lang="en-MY"/>
        </a:p>
      </dgm:t>
    </dgm:pt>
    <dgm:pt modelId="{7E961E18-BA12-4C20-9CC4-8033081A424C}" type="sibTrans" cxnId="{2944B765-01F4-4474-A6A1-8B59A1401AF9}">
      <dgm:prSet/>
      <dgm:spPr/>
      <dgm:t>
        <a:bodyPr/>
        <a:lstStyle/>
        <a:p>
          <a:endParaRPr lang="en-MY"/>
        </a:p>
      </dgm:t>
    </dgm:pt>
    <dgm:pt modelId="{A58CA818-E582-4D7A-8362-43081A4950E9}">
      <dgm:prSet phldrT="[Text]" custT="1"/>
      <dgm:spPr>
        <a:xfrm>
          <a:off x="2428252" y="517"/>
          <a:ext cx="3802125" cy="2016566"/>
        </a:xfrm>
      </dgm:spPr>
      <dgm:t>
        <a:bodyPr anchor="ctr"/>
        <a:lstStyle/>
        <a:p>
          <a:pPr>
            <a:buChar char="•"/>
          </a:pPr>
          <a:r>
            <a:rPr lang="en-US" sz="1600" kern="1200" dirty="0">
              <a:latin typeface="+mn-lt"/>
              <a:ea typeface="+mn-ea"/>
              <a:cs typeface="+mn-cs"/>
            </a:rPr>
            <a:t>Define User , Role and Accessibility controls</a:t>
          </a:r>
        </a:p>
      </dgm:t>
    </dgm:pt>
    <dgm:pt modelId="{888181DA-3CFF-4113-BF04-192314A2FA1B}" type="parTrans" cxnId="{7EDC7FEA-4FD1-47E4-9D2D-192C41BA114F}">
      <dgm:prSet/>
      <dgm:spPr/>
      <dgm:t>
        <a:bodyPr/>
        <a:lstStyle/>
        <a:p>
          <a:endParaRPr lang="en-MY"/>
        </a:p>
      </dgm:t>
    </dgm:pt>
    <dgm:pt modelId="{7C1D2266-005C-4F81-ACA5-4037224C2303}" type="sibTrans" cxnId="{7EDC7FEA-4FD1-47E4-9D2D-192C41BA114F}">
      <dgm:prSet/>
      <dgm:spPr/>
      <dgm:t>
        <a:bodyPr/>
        <a:lstStyle/>
        <a:p>
          <a:endParaRPr lang="en-MY"/>
        </a:p>
      </dgm:t>
    </dgm:pt>
    <dgm:pt modelId="{1B6F8040-B469-4890-A307-EE0546A1EEC8}">
      <dgm:prSet custT="1"/>
      <dgm:spPr/>
      <dgm:t>
        <a:bodyPr/>
        <a:lstStyle/>
        <a:p>
          <a:pPr>
            <a:buChar char="•"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Development of Web application using PHP and MYSQL</a:t>
          </a:r>
        </a:p>
      </dgm:t>
    </dgm:pt>
    <dgm:pt modelId="{D751E5EF-39B9-4D39-A396-AD467D2D93BD}" type="parTrans" cxnId="{F9073B5D-0730-4C69-A07E-D598980B7801}">
      <dgm:prSet/>
      <dgm:spPr/>
      <dgm:t>
        <a:bodyPr/>
        <a:lstStyle/>
        <a:p>
          <a:endParaRPr lang="en-MY"/>
        </a:p>
      </dgm:t>
    </dgm:pt>
    <dgm:pt modelId="{AA6AE759-B572-46D9-9089-7C061CB63427}" type="sibTrans" cxnId="{F9073B5D-0730-4C69-A07E-D598980B7801}">
      <dgm:prSet/>
      <dgm:spPr/>
      <dgm:t>
        <a:bodyPr/>
        <a:lstStyle/>
        <a:p>
          <a:endParaRPr lang="en-MY"/>
        </a:p>
      </dgm:t>
    </dgm:pt>
    <dgm:pt modelId="{BB8DEDD9-D17B-4B1C-AF6C-261AB05D4A4F}">
      <dgm:prSet custT="1"/>
      <dgm:spPr/>
      <dgm:t>
        <a:bodyPr/>
        <a:lstStyle/>
        <a:p>
          <a:pPr>
            <a:buChar char="•"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Application Hosting / Implementation to Production</a:t>
          </a:r>
        </a:p>
      </dgm:t>
    </dgm:pt>
    <dgm:pt modelId="{54FAC15D-6716-47F8-A306-6166798F8542}" type="parTrans" cxnId="{73190E70-7AE5-4D65-B63E-0C4F1DA42A80}">
      <dgm:prSet/>
      <dgm:spPr/>
      <dgm:t>
        <a:bodyPr/>
        <a:lstStyle/>
        <a:p>
          <a:endParaRPr lang="en-MY"/>
        </a:p>
      </dgm:t>
    </dgm:pt>
    <dgm:pt modelId="{B3214451-0FEA-47FB-B5C9-8D3D2E6EABFD}" type="sibTrans" cxnId="{73190E70-7AE5-4D65-B63E-0C4F1DA42A80}">
      <dgm:prSet/>
      <dgm:spPr/>
      <dgm:t>
        <a:bodyPr/>
        <a:lstStyle/>
        <a:p>
          <a:endParaRPr lang="en-MY"/>
        </a:p>
      </dgm:t>
    </dgm:pt>
    <dgm:pt modelId="{40DC61AE-07F4-4362-B806-8CAE6EBA1F81}" type="pres">
      <dgm:prSet presAssocID="{BC0B248F-4F19-4DD4-B229-C501E53792DD}" presName="linear" presStyleCnt="0">
        <dgm:presLayoutVars>
          <dgm:dir/>
          <dgm:animLvl val="lvl"/>
          <dgm:resizeHandles val="exact"/>
        </dgm:presLayoutVars>
      </dgm:prSet>
      <dgm:spPr/>
    </dgm:pt>
    <dgm:pt modelId="{EBB3E8B4-2007-4B29-B09F-A831DB9433EC}" type="pres">
      <dgm:prSet presAssocID="{B42F05F0-7C40-49A2-AC85-BEA716328C03}" presName="parentLin" presStyleCnt="0"/>
      <dgm:spPr/>
    </dgm:pt>
    <dgm:pt modelId="{6E56722C-46B5-40FD-8AAD-478C2C055606}" type="pres">
      <dgm:prSet presAssocID="{B42F05F0-7C40-49A2-AC85-BEA716328C03}" presName="parentLeftMargin" presStyleLbl="node1" presStyleIdx="0" presStyleCnt="2"/>
      <dgm:spPr/>
    </dgm:pt>
    <dgm:pt modelId="{3AC6DC6D-C185-4E61-B1D5-7C397925CB58}" type="pres">
      <dgm:prSet presAssocID="{B42F05F0-7C40-49A2-AC85-BEA716328C03}" presName="parentText" presStyleLbl="node1" presStyleIdx="0" presStyleCnt="2" custScaleY="39391">
        <dgm:presLayoutVars>
          <dgm:chMax val="0"/>
          <dgm:bulletEnabled val="1"/>
        </dgm:presLayoutVars>
      </dgm:prSet>
      <dgm:spPr/>
    </dgm:pt>
    <dgm:pt modelId="{52D8E22B-4B55-41D0-A799-EEC3F02A66C0}" type="pres">
      <dgm:prSet presAssocID="{B42F05F0-7C40-49A2-AC85-BEA716328C03}" presName="negativeSpace" presStyleCnt="0"/>
      <dgm:spPr/>
    </dgm:pt>
    <dgm:pt modelId="{35C6E1BC-3629-4BBF-A4F4-D4B4F8C35F46}" type="pres">
      <dgm:prSet presAssocID="{B42F05F0-7C40-49A2-AC85-BEA716328C03}" presName="childText" presStyleLbl="conFgAcc1" presStyleIdx="0" presStyleCnt="2" custLinFactNeighborX="15">
        <dgm:presLayoutVars>
          <dgm:bulletEnabled val="1"/>
        </dgm:presLayoutVars>
      </dgm:prSet>
      <dgm:spPr/>
    </dgm:pt>
    <dgm:pt modelId="{96616E6F-D9D2-4B9D-9896-FFDC7DB432D9}" type="pres">
      <dgm:prSet presAssocID="{F8D76A9F-A082-4028-921C-E6835932CC17}" presName="spaceBetweenRectangles" presStyleCnt="0"/>
      <dgm:spPr/>
    </dgm:pt>
    <dgm:pt modelId="{82062482-9EC3-4BDF-883F-A15C419204BA}" type="pres">
      <dgm:prSet presAssocID="{84FC5730-3FA0-46ED-9E97-2E9E324C1930}" presName="parentLin" presStyleCnt="0"/>
      <dgm:spPr/>
    </dgm:pt>
    <dgm:pt modelId="{F03AA5DE-0912-4083-8603-83A7B7E3AFF2}" type="pres">
      <dgm:prSet presAssocID="{84FC5730-3FA0-46ED-9E97-2E9E324C1930}" presName="parentLeftMargin" presStyleLbl="node1" presStyleIdx="0" presStyleCnt="2"/>
      <dgm:spPr/>
    </dgm:pt>
    <dgm:pt modelId="{CA745731-3694-4171-82D8-187456618BC5}" type="pres">
      <dgm:prSet presAssocID="{84FC5730-3FA0-46ED-9E97-2E9E324C1930}" presName="parentText" presStyleLbl="node1" presStyleIdx="1" presStyleCnt="2" custScaleY="33674">
        <dgm:presLayoutVars>
          <dgm:chMax val="0"/>
          <dgm:bulletEnabled val="1"/>
        </dgm:presLayoutVars>
      </dgm:prSet>
      <dgm:spPr/>
    </dgm:pt>
    <dgm:pt modelId="{DFDA149D-437E-4638-9A6F-9FDC334391C7}" type="pres">
      <dgm:prSet presAssocID="{84FC5730-3FA0-46ED-9E97-2E9E324C1930}" presName="negativeSpace" presStyleCnt="0"/>
      <dgm:spPr/>
    </dgm:pt>
    <dgm:pt modelId="{43C2E612-3DD3-4799-8CBB-5487BDAF0271}" type="pres">
      <dgm:prSet presAssocID="{84FC5730-3FA0-46ED-9E97-2E9E324C193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64DCB00-2585-4720-BD14-902F8D3917FC}" srcId="{B42F05F0-7C40-49A2-AC85-BEA716328C03}" destId="{C38DFE2F-A422-43C5-9CE3-D14BB10D20FD}" srcOrd="0" destOrd="0" parTransId="{078F4CDA-46A2-437F-9D10-5F2924C993A5}" sibTransId="{051DABCD-5DAB-4A13-B452-87C173D2C283}"/>
    <dgm:cxn modelId="{EB5DB503-5D92-4FC6-818E-A39C7B396153}" srcId="{84FC5730-3FA0-46ED-9E97-2E9E324C1930}" destId="{4507782F-40C1-48CA-9FCB-BDD185A0FE55}" srcOrd="2" destOrd="0" parTransId="{605239BC-53CD-4B8D-AE72-66E4A2ED8A22}" sibTransId="{6AE91F2B-93AD-439F-AFA7-CDF0874B9F33}"/>
    <dgm:cxn modelId="{B2AEC526-9011-440E-8BCE-ADE7F52A2BD7}" srcId="{BC0B248F-4F19-4DD4-B229-C501E53792DD}" destId="{84FC5730-3FA0-46ED-9E97-2E9E324C1930}" srcOrd="1" destOrd="0" parTransId="{E1B74072-45AD-4895-A2F7-6459AB7E154D}" sibTransId="{4C61A7E5-7CB4-4BAD-A413-EB2638700E3C}"/>
    <dgm:cxn modelId="{85489C27-5F21-4E41-8E98-89B9D47EDEAC}" srcId="{84FC5730-3FA0-46ED-9E97-2E9E324C1930}" destId="{800E8271-F3CA-49C2-AD23-E7F1EFDE52D4}" srcOrd="4" destOrd="0" parTransId="{98379DB4-CF5D-427F-A54A-B2F25BF3CA37}" sibTransId="{9A8B518E-C75F-4D52-A843-9A66CC5C82B6}"/>
    <dgm:cxn modelId="{D0AA342F-4A24-4FE1-97B5-08400FCD7D63}" type="presOf" srcId="{BB8DEDD9-D17B-4B1C-AF6C-261AB05D4A4F}" destId="{43C2E612-3DD3-4799-8CBB-5487BDAF0271}" srcOrd="0" destOrd="5" presId="urn:microsoft.com/office/officeart/2005/8/layout/list1"/>
    <dgm:cxn modelId="{11546A38-5E31-436A-97F6-0143323D459E}" type="presOf" srcId="{1B6F8040-B469-4890-A307-EE0546A1EEC8}" destId="{43C2E612-3DD3-4799-8CBB-5487BDAF0271}" srcOrd="0" destOrd="1" presId="urn:microsoft.com/office/officeart/2005/8/layout/list1"/>
    <dgm:cxn modelId="{F9073B5D-0730-4C69-A07E-D598980B7801}" srcId="{84FC5730-3FA0-46ED-9E97-2E9E324C1930}" destId="{1B6F8040-B469-4890-A307-EE0546A1EEC8}" srcOrd="1" destOrd="0" parTransId="{D751E5EF-39B9-4D39-A396-AD467D2D93BD}" sibTransId="{AA6AE759-B572-46D9-9089-7C061CB63427}"/>
    <dgm:cxn modelId="{8860005E-6DF0-4B31-92CB-EA634B07C7FF}" type="presOf" srcId="{4507782F-40C1-48CA-9FCB-BDD185A0FE55}" destId="{43C2E612-3DD3-4799-8CBB-5487BDAF0271}" srcOrd="0" destOrd="2" presId="urn:microsoft.com/office/officeart/2005/8/layout/list1"/>
    <dgm:cxn modelId="{7114EB5F-92A0-4A89-AD28-48D9423B1639}" srcId="{BC0B248F-4F19-4DD4-B229-C501E53792DD}" destId="{B42F05F0-7C40-49A2-AC85-BEA716328C03}" srcOrd="0" destOrd="0" parTransId="{03D4A79B-82AA-400E-9B6A-974AF2BD57C3}" sibTransId="{F8D76A9F-A082-4028-921C-E6835932CC17}"/>
    <dgm:cxn modelId="{E8BC0B41-56F3-490D-B8BC-43C2E36ED095}" srcId="{84FC5730-3FA0-46ED-9E97-2E9E324C1930}" destId="{2FFB5D8C-95E2-4956-BF21-E14DE0001719}" srcOrd="0" destOrd="0" parTransId="{A8C748FB-30D5-47F8-B9AB-E7C9F6C7EF9D}" sibTransId="{75B8E0B6-E284-4D95-9D4C-62F7E6A724CA}"/>
    <dgm:cxn modelId="{BD377043-FF28-4BE4-BF8B-DBFE6DE87C05}" type="presOf" srcId="{84FC5730-3FA0-46ED-9E97-2E9E324C1930}" destId="{CA745731-3694-4171-82D8-187456618BC5}" srcOrd="1" destOrd="0" presId="urn:microsoft.com/office/officeart/2005/8/layout/list1"/>
    <dgm:cxn modelId="{2944B765-01F4-4474-A6A1-8B59A1401AF9}" srcId="{B42F05F0-7C40-49A2-AC85-BEA716328C03}" destId="{1ECBC546-98A1-40DF-8907-89245600A4C7}" srcOrd="1" destOrd="0" parTransId="{D0D3C813-B2EF-4382-885D-A9CE8D736847}" sibTransId="{7E961E18-BA12-4C20-9CC4-8033081A424C}"/>
    <dgm:cxn modelId="{5516C447-7902-4928-A4F7-7196C5AFE490}" type="presOf" srcId="{2FFB5D8C-95E2-4956-BF21-E14DE0001719}" destId="{43C2E612-3DD3-4799-8CBB-5487BDAF0271}" srcOrd="0" destOrd="0" presId="urn:microsoft.com/office/officeart/2005/8/layout/list1"/>
    <dgm:cxn modelId="{24D8B14A-666E-4725-99E2-F4258BA365B5}" type="presOf" srcId="{DF218671-5C5F-4931-BCE4-049D531493ED}" destId="{35C6E1BC-3629-4BBF-A4F4-D4B4F8C35F46}" srcOrd="0" destOrd="2" presId="urn:microsoft.com/office/officeart/2005/8/layout/list1"/>
    <dgm:cxn modelId="{A243E56B-56F2-426E-9FB2-145579E1BEFF}" type="presOf" srcId="{C38DFE2F-A422-43C5-9CE3-D14BB10D20FD}" destId="{35C6E1BC-3629-4BBF-A4F4-D4B4F8C35F46}" srcOrd="0" destOrd="0" presId="urn:microsoft.com/office/officeart/2005/8/layout/list1"/>
    <dgm:cxn modelId="{73190E70-7AE5-4D65-B63E-0C4F1DA42A80}" srcId="{84FC5730-3FA0-46ED-9E97-2E9E324C1930}" destId="{BB8DEDD9-D17B-4B1C-AF6C-261AB05D4A4F}" srcOrd="5" destOrd="0" parTransId="{54FAC15D-6716-47F8-A306-6166798F8542}" sibTransId="{B3214451-0FEA-47FB-B5C9-8D3D2E6EABFD}"/>
    <dgm:cxn modelId="{99DD4F8F-8E79-48D5-835A-24D3094FB5AE}" srcId="{84FC5730-3FA0-46ED-9E97-2E9E324C1930}" destId="{C2ED42BF-DB51-4377-9FAC-081B908BB84E}" srcOrd="3" destOrd="0" parTransId="{6992DC0F-025F-40AA-B1FE-F250F29F6BD4}" sibTransId="{C99E3346-C5CC-4106-B052-0F0F218C60C3}"/>
    <dgm:cxn modelId="{1D7DB390-5133-40C9-97CC-FB8370F089FB}" srcId="{B42F05F0-7C40-49A2-AC85-BEA716328C03}" destId="{DF218671-5C5F-4931-BCE4-049D531493ED}" srcOrd="2" destOrd="0" parTransId="{7D77392F-2730-4341-819B-9D74F56A2E5C}" sibTransId="{D37C3C76-D59A-44D4-B2AD-80A29F63CD30}"/>
    <dgm:cxn modelId="{74FC1B94-E127-421B-B695-CEB91B555D7C}" type="presOf" srcId="{C2ED42BF-DB51-4377-9FAC-081B908BB84E}" destId="{43C2E612-3DD3-4799-8CBB-5487BDAF0271}" srcOrd="0" destOrd="3" presId="urn:microsoft.com/office/officeart/2005/8/layout/list1"/>
    <dgm:cxn modelId="{E005B495-D360-4955-A5F0-A33D096A87CC}" type="presOf" srcId="{B42F05F0-7C40-49A2-AC85-BEA716328C03}" destId="{6E56722C-46B5-40FD-8AAD-478C2C055606}" srcOrd="0" destOrd="0" presId="urn:microsoft.com/office/officeart/2005/8/layout/list1"/>
    <dgm:cxn modelId="{EA2032A1-0CC7-4BD2-9872-750256319EDD}" type="presOf" srcId="{84FC5730-3FA0-46ED-9E97-2E9E324C1930}" destId="{F03AA5DE-0912-4083-8603-83A7B7E3AFF2}" srcOrd="0" destOrd="0" presId="urn:microsoft.com/office/officeart/2005/8/layout/list1"/>
    <dgm:cxn modelId="{47AB78B8-0E1F-4657-832D-7FE765958C01}" type="presOf" srcId="{B42F05F0-7C40-49A2-AC85-BEA716328C03}" destId="{3AC6DC6D-C185-4E61-B1D5-7C397925CB58}" srcOrd="1" destOrd="0" presId="urn:microsoft.com/office/officeart/2005/8/layout/list1"/>
    <dgm:cxn modelId="{313B6FC7-0EA9-44AE-945D-B4C44E8627B0}" type="presOf" srcId="{BC0B248F-4F19-4DD4-B229-C501E53792DD}" destId="{40DC61AE-07F4-4362-B806-8CAE6EBA1F81}" srcOrd="0" destOrd="0" presId="urn:microsoft.com/office/officeart/2005/8/layout/list1"/>
    <dgm:cxn modelId="{A3B30DD6-BD12-436B-B5DE-97C9FE0A2CF5}" type="presOf" srcId="{1ECBC546-98A1-40DF-8907-89245600A4C7}" destId="{35C6E1BC-3629-4BBF-A4F4-D4B4F8C35F46}" srcOrd="0" destOrd="1" presId="urn:microsoft.com/office/officeart/2005/8/layout/list1"/>
    <dgm:cxn modelId="{7EDC7FEA-4FD1-47E4-9D2D-192C41BA114F}" srcId="{B42F05F0-7C40-49A2-AC85-BEA716328C03}" destId="{A58CA818-E582-4D7A-8362-43081A4950E9}" srcOrd="3" destOrd="0" parTransId="{888181DA-3CFF-4113-BF04-192314A2FA1B}" sibTransId="{7C1D2266-005C-4F81-ACA5-4037224C2303}"/>
    <dgm:cxn modelId="{1E8E73ED-B05D-4B42-81C7-6712F3FA7A01}" type="presOf" srcId="{A58CA818-E582-4D7A-8362-43081A4950E9}" destId="{35C6E1BC-3629-4BBF-A4F4-D4B4F8C35F46}" srcOrd="0" destOrd="3" presId="urn:microsoft.com/office/officeart/2005/8/layout/list1"/>
    <dgm:cxn modelId="{93B465F9-EDC8-4F32-BFF8-7FFED37FC74F}" type="presOf" srcId="{800E8271-F3CA-49C2-AD23-E7F1EFDE52D4}" destId="{43C2E612-3DD3-4799-8CBB-5487BDAF0271}" srcOrd="0" destOrd="4" presId="urn:microsoft.com/office/officeart/2005/8/layout/list1"/>
    <dgm:cxn modelId="{A79799A3-5E87-40F5-9766-5753AEA19CBE}" type="presParOf" srcId="{40DC61AE-07F4-4362-B806-8CAE6EBA1F81}" destId="{EBB3E8B4-2007-4B29-B09F-A831DB9433EC}" srcOrd="0" destOrd="0" presId="urn:microsoft.com/office/officeart/2005/8/layout/list1"/>
    <dgm:cxn modelId="{12FE9BAC-9F48-45D7-AA42-99492FEEDA2F}" type="presParOf" srcId="{EBB3E8B4-2007-4B29-B09F-A831DB9433EC}" destId="{6E56722C-46B5-40FD-8AAD-478C2C055606}" srcOrd="0" destOrd="0" presId="urn:microsoft.com/office/officeart/2005/8/layout/list1"/>
    <dgm:cxn modelId="{48D156A2-AAAD-437E-B098-6AEAB9810A57}" type="presParOf" srcId="{EBB3E8B4-2007-4B29-B09F-A831DB9433EC}" destId="{3AC6DC6D-C185-4E61-B1D5-7C397925CB58}" srcOrd="1" destOrd="0" presId="urn:microsoft.com/office/officeart/2005/8/layout/list1"/>
    <dgm:cxn modelId="{5FEF060F-52DD-47C1-8C21-C73247911D20}" type="presParOf" srcId="{40DC61AE-07F4-4362-B806-8CAE6EBA1F81}" destId="{52D8E22B-4B55-41D0-A799-EEC3F02A66C0}" srcOrd="1" destOrd="0" presId="urn:microsoft.com/office/officeart/2005/8/layout/list1"/>
    <dgm:cxn modelId="{70C1BA05-24FB-4724-9C25-478F0E87120B}" type="presParOf" srcId="{40DC61AE-07F4-4362-B806-8CAE6EBA1F81}" destId="{35C6E1BC-3629-4BBF-A4F4-D4B4F8C35F46}" srcOrd="2" destOrd="0" presId="urn:microsoft.com/office/officeart/2005/8/layout/list1"/>
    <dgm:cxn modelId="{E4A6A691-B5EE-4E74-AFD4-5CB56CF7F15C}" type="presParOf" srcId="{40DC61AE-07F4-4362-B806-8CAE6EBA1F81}" destId="{96616E6F-D9D2-4B9D-9896-FFDC7DB432D9}" srcOrd="3" destOrd="0" presId="urn:microsoft.com/office/officeart/2005/8/layout/list1"/>
    <dgm:cxn modelId="{C070D3DF-A322-4236-9223-852FD10B00DE}" type="presParOf" srcId="{40DC61AE-07F4-4362-B806-8CAE6EBA1F81}" destId="{82062482-9EC3-4BDF-883F-A15C419204BA}" srcOrd="4" destOrd="0" presId="urn:microsoft.com/office/officeart/2005/8/layout/list1"/>
    <dgm:cxn modelId="{624EB6F0-2408-44D3-B7A6-BC5E559DAE6A}" type="presParOf" srcId="{82062482-9EC3-4BDF-883F-A15C419204BA}" destId="{F03AA5DE-0912-4083-8603-83A7B7E3AFF2}" srcOrd="0" destOrd="0" presId="urn:microsoft.com/office/officeart/2005/8/layout/list1"/>
    <dgm:cxn modelId="{4BAA4F01-2E7D-4F80-A013-C00D78C69C78}" type="presParOf" srcId="{82062482-9EC3-4BDF-883F-A15C419204BA}" destId="{CA745731-3694-4171-82D8-187456618BC5}" srcOrd="1" destOrd="0" presId="urn:microsoft.com/office/officeart/2005/8/layout/list1"/>
    <dgm:cxn modelId="{66433D88-2028-4415-834F-D0F68BF8C5FB}" type="presParOf" srcId="{40DC61AE-07F4-4362-B806-8CAE6EBA1F81}" destId="{DFDA149D-437E-4638-9A6F-9FDC334391C7}" srcOrd="5" destOrd="0" presId="urn:microsoft.com/office/officeart/2005/8/layout/list1"/>
    <dgm:cxn modelId="{ABC3F6AF-5F4E-4609-B1C9-FFC4508562DB}" type="presParOf" srcId="{40DC61AE-07F4-4362-B806-8CAE6EBA1F81}" destId="{43C2E612-3DD3-4799-8CBB-5487BDAF0271}" srcOrd="6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9B5567-3F81-44F8-96F2-BD587779EB85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77135A-2926-4F19-A0E0-59C6087068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Expertise in Full Stack development</a:t>
          </a:r>
        </a:p>
      </dgm:t>
    </dgm:pt>
    <dgm:pt modelId="{F4BAF083-7152-42F8-B15C-68D9AF64AF1D}" type="parTrans" cxnId="{8BC135D7-DFC5-4288-A84E-328ABA87828D}">
      <dgm:prSet/>
      <dgm:spPr/>
      <dgm:t>
        <a:bodyPr/>
        <a:lstStyle/>
        <a:p>
          <a:endParaRPr lang="en-US"/>
        </a:p>
      </dgm:t>
    </dgm:pt>
    <dgm:pt modelId="{AEEA54F5-A22E-4F81-ACFC-59A23990CFCC}" type="sibTrans" cxnId="{8BC135D7-DFC5-4288-A84E-328ABA87828D}">
      <dgm:prSet/>
      <dgm:spPr/>
      <dgm:t>
        <a:bodyPr/>
        <a:lstStyle/>
        <a:p>
          <a:endParaRPr lang="en-US"/>
        </a:p>
      </dgm:t>
    </dgm:pt>
    <dgm:pt modelId="{34FFDB6E-C38E-4280-A6B5-E6F1436433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Experience in API Integrations , PHP and React.js</a:t>
          </a:r>
          <a:endParaRPr lang="en-US" sz="1800" dirty="0"/>
        </a:p>
      </dgm:t>
    </dgm:pt>
    <dgm:pt modelId="{949F078F-021E-4A6B-87DD-56CE60411DD4}" type="parTrans" cxnId="{EA39D42C-D8D4-4209-B975-6858CFE1A1E1}">
      <dgm:prSet/>
      <dgm:spPr/>
      <dgm:t>
        <a:bodyPr/>
        <a:lstStyle/>
        <a:p>
          <a:endParaRPr lang="en-US"/>
        </a:p>
      </dgm:t>
    </dgm:pt>
    <dgm:pt modelId="{24D4A35C-D589-4FEE-8A94-36E6195B56B2}" type="sibTrans" cxnId="{EA39D42C-D8D4-4209-B975-6858CFE1A1E1}">
      <dgm:prSet/>
      <dgm:spPr/>
      <dgm:t>
        <a:bodyPr/>
        <a:lstStyle/>
        <a:p>
          <a:endParaRPr lang="en-US"/>
        </a:p>
      </dgm:t>
    </dgm:pt>
    <dgm:pt modelId="{35975B84-694A-4BCB-88D0-9B797FADF9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Experience in Cloud platform implementations</a:t>
          </a:r>
          <a:endParaRPr lang="en-US" sz="1800" dirty="0"/>
        </a:p>
      </dgm:t>
    </dgm:pt>
    <dgm:pt modelId="{CB1940AB-5133-46BA-9573-834CADB7C0CE}" type="parTrans" cxnId="{285AD47E-3A9F-49D0-87C7-CD1FD3E154FA}">
      <dgm:prSet/>
      <dgm:spPr/>
      <dgm:t>
        <a:bodyPr/>
        <a:lstStyle/>
        <a:p>
          <a:endParaRPr lang="en-US"/>
        </a:p>
      </dgm:t>
    </dgm:pt>
    <dgm:pt modelId="{6BB2FD0E-7555-483D-B103-4D31EAE71BCC}" type="sibTrans" cxnId="{285AD47E-3A9F-49D0-87C7-CD1FD3E154FA}">
      <dgm:prSet/>
      <dgm:spPr/>
      <dgm:t>
        <a:bodyPr/>
        <a:lstStyle/>
        <a:p>
          <a:endParaRPr lang="en-US"/>
        </a:p>
      </dgm:t>
    </dgm:pt>
    <dgm:pt modelId="{F48D9A17-BC73-43AF-B99B-A4B5DDF782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Expertise in web application hosting</a:t>
          </a:r>
          <a:endParaRPr lang="en-US" sz="1800" dirty="0"/>
        </a:p>
      </dgm:t>
    </dgm:pt>
    <dgm:pt modelId="{61D38DFE-879B-42B4-8082-43D342FD5205}" type="parTrans" cxnId="{BDB8F13D-D9B1-4279-BB14-705DBA690F74}">
      <dgm:prSet/>
      <dgm:spPr/>
      <dgm:t>
        <a:bodyPr/>
        <a:lstStyle/>
        <a:p>
          <a:endParaRPr lang="en-US"/>
        </a:p>
      </dgm:t>
    </dgm:pt>
    <dgm:pt modelId="{05464571-0865-462B-AA46-3FE8D15BB31B}" type="sibTrans" cxnId="{BDB8F13D-D9B1-4279-BB14-705DBA690F74}">
      <dgm:prSet/>
      <dgm:spPr/>
      <dgm:t>
        <a:bodyPr/>
        <a:lstStyle/>
        <a:p>
          <a:endParaRPr lang="en-US"/>
        </a:p>
      </dgm:t>
    </dgm:pt>
    <dgm:pt modelId="{DFC92927-82D9-47BC-AF77-D14B0DA584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Data analytics and dashboards</a:t>
          </a:r>
        </a:p>
      </dgm:t>
    </dgm:pt>
    <dgm:pt modelId="{1CB26CBF-721A-4193-A55F-52EC3B2F4B12}" type="parTrans" cxnId="{EDF683C0-009A-48E7-8BFA-6416BB7376D0}">
      <dgm:prSet/>
      <dgm:spPr/>
      <dgm:t>
        <a:bodyPr/>
        <a:lstStyle/>
        <a:p>
          <a:endParaRPr lang="en-US"/>
        </a:p>
      </dgm:t>
    </dgm:pt>
    <dgm:pt modelId="{96FF0962-4AD8-47CF-B828-F5D287B33806}" type="sibTrans" cxnId="{EDF683C0-009A-48E7-8BFA-6416BB7376D0}">
      <dgm:prSet/>
      <dgm:spPr/>
      <dgm:t>
        <a:bodyPr/>
        <a:lstStyle/>
        <a:p>
          <a:endParaRPr lang="en-US"/>
        </a:p>
      </dgm:t>
    </dgm:pt>
    <dgm:pt modelId="{1A2D64A7-EAF8-4753-BB1C-1C0CD68285C1}" type="pres">
      <dgm:prSet presAssocID="{9F9B5567-3F81-44F8-96F2-BD587779EB85}" presName="root" presStyleCnt="0">
        <dgm:presLayoutVars>
          <dgm:dir/>
          <dgm:resizeHandles val="exact"/>
        </dgm:presLayoutVars>
      </dgm:prSet>
      <dgm:spPr/>
    </dgm:pt>
    <dgm:pt modelId="{53EE4522-6AD7-4851-9786-8C66DFFEA31C}" type="pres">
      <dgm:prSet presAssocID="{0977135A-2926-4F19-A0E0-59C6087068A3}" presName="compNode" presStyleCnt="0"/>
      <dgm:spPr/>
    </dgm:pt>
    <dgm:pt modelId="{C6A871F6-7B55-4131-9928-235FFCBC35E5}" type="pres">
      <dgm:prSet presAssocID="{0977135A-2926-4F19-A0E0-59C6087068A3}" presName="iconRect" presStyleLbl="node1" presStyleIdx="0" presStyleCnt="5" custScaleX="141647" custScaleY="11694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1000" b="-11000"/>
          </a:stretch>
        </a:blipFill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949D9640-8DC0-4B7E-A2A1-6A1B4FB08A29}" type="pres">
      <dgm:prSet presAssocID="{0977135A-2926-4F19-A0E0-59C6087068A3}" presName="spaceRect" presStyleCnt="0"/>
      <dgm:spPr/>
    </dgm:pt>
    <dgm:pt modelId="{EBC7B313-F394-4018-A669-E4695C5D870E}" type="pres">
      <dgm:prSet presAssocID="{0977135A-2926-4F19-A0E0-59C6087068A3}" presName="textRect" presStyleLbl="revTx" presStyleIdx="0" presStyleCnt="5">
        <dgm:presLayoutVars>
          <dgm:chMax val="1"/>
          <dgm:chPref val="1"/>
        </dgm:presLayoutVars>
      </dgm:prSet>
      <dgm:spPr/>
    </dgm:pt>
    <dgm:pt modelId="{BB68E6DE-FD2F-4D67-BC9A-2FA8F8CCFA30}" type="pres">
      <dgm:prSet presAssocID="{AEEA54F5-A22E-4F81-ACFC-59A23990CFCC}" presName="sibTrans" presStyleCnt="0"/>
      <dgm:spPr/>
    </dgm:pt>
    <dgm:pt modelId="{3733D5EA-D1E9-42D6-ABB4-2F7719C9FD85}" type="pres">
      <dgm:prSet presAssocID="{34FFDB6E-C38E-4280-A6B5-E6F14364330D}" presName="compNode" presStyleCnt="0"/>
      <dgm:spPr/>
    </dgm:pt>
    <dgm:pt modelId="{B67647A9-F355-4EE2-BE6C-92DF42A21AFC}" type="pres">
      <dgm:prSet presAssocID="{34FFDB6E-C38E-4280-A6B5-E6F14364330D}" presName="iconRect" presStyleLbl="node1" presStyleIdx="1" presStyleCnt="5" custScaleX="141647" custScaleY="11694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1000" b="-11000"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DFA30321-14E5-49FD-9D77-E93BE91B5537}" type="pres">
      <dgm:prSet presAssocID="{34FFDB6E-C38E-4280-A6B5-E6F14364330D}" presName="spaceRect" presStyleCnt="0"/>
      <dgm:spPr/>
    </dgm:pt>
    <dgm:pt modelId="{FF5D5518-C582-468D-B303-99B988B89A50}" type="pres">
      <dgm:prSet presAssocID="{34FFDB6E-C38E-4280-A6B5-E6F14364330D}" presName="textRect" presStyleLbl="revTx" presStyleIdx="1" presStyleCnt="5">
        <dgm:presLayoutVars>
          <dgm:chMax val="1"/>
          <dgm:chPref val="1"/>
        </dgm:presLayoutVars>
      </dgm:prSet>
      <dgm:spPr/>
    </dgm:pt>
    <dgm:pt modelId="{A8660940-2553-4C3D-9BE3-87E9E82AC7D0}" type="pres">
      <dgm:prSet presAssocID="{24D4A35C-D589-4FEE-8A94-36E6195B56B2}" presName="sibTrans" presStyleCnt="0"/>
      <dgm:spPr/>
    </dgm:pt>
    <dgm:pt modelId="{FAADC574-DEE5-41E8-A34A-6DE4EE95EA22}" type="pres">
      <dgm:prSet presAssocID="{35975B84-694A-4BCB-88D0-9B797FADF98C}" presName="compNode" presStyleCnt="0"/>
      <dgm:spPr/>
    </dgm:pt>
    <dgm:pt modelId="{A74893B1-EF26-444A-BB41-E6480320D12A}" type="pres">
      <dgm:prSet presAssocID="{35975B84-694A-4BCB-88D0-9B797FADF98C}" presName="iconRect" presStyleLbl="node1" presStyleIdx="2" presStyleCnt="5" custScaleX="141647" custScaleY="11694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5A96EB4-79FB-4B68-88BE-A1A28EA41F61}" type="pres">
      <dgm:prSet presAssocID="{35975B84-694A-4BCB-88D0-9B797FADF98C}" presName="spaceRect" presStyleCnt="0"/>
      <dgm:spPr/>
    </dgm:pt>
    <dgm:pt modelId="{8D49114A-AE67-4906-875E-C4B1E43E3B6D}" type="pres">
      <dgm:prSet presAssocID="{35975B84-694A-4BCB-88D0-9B797FADF98C}" presName="textRect" presStyleLbl="revTx" presStyleIdx="2" presStyleCnt="5">
        <dgm:presLayoutVars>
          <dgm:chMax val="1"/>
          <dgm:chPref val="1"/>
        </dgm:presLayoutVars>
      </dgm:prSet>
      <dgm:spPr/>
    </dgm:pt>
    <dgm:pt modelId="{88C3340E-103A-45CD-B646-3441F23A3BDA}" type="pres">
      <dgm:prSet presAssocID="{6BB2FD0E-7555-483D-B103-4D31EAE71BCC}" presName="sibTrans" presStyleCnt="0"/>
      <dgm:spPr/>
    </dgm:pt>
    <dgm:pt modelId="{1B7427E5-314F-4207-ADB0-5DAC3EC8D617}" type="pres">
      <dgm:prSet presAssocID="{F48D9A17-BC73-43AF-B99B-A4B5DDF78278}" presName="compNode" presStyleCnt="0"/>
      <dgm:spPr/>
    </dgm:pt>
    <dgm:pt modelId="{3DA62D39-2A38-4B33-A6A4-7CBDEAE6088B}" type="pres">
      <dgm:prSet presAssocID="{F48D9A17-BC73-43AF-B99B-A4B5DDF78278}" presName="iconRect" presStyleLbl="node1" presStyleIdx="3" presStyleCnt="5" custScaleX="141647" custScaleY="11694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1000" b="-11000"/>
          </a:stretch>
        </a:blipFill>
      </dgm:spPr>
      <dgm:extLst>
        <a:ext uri="{E40237B7-FDA0-4F09-8148-C483321AD2D9}">
          <dgm14:cNvPr xmlns:dgm14="http://schemas.microsoft.com/office/drawing/2010/diagram" id="0" name="" descr="Lightbulb and gear outline"/>
        </a:ext>
      </dgm:extLst>
    </dgm:pt>
    <dgm:pt modelId="{2F810B19-4FC0-46FA-AD78-2706B297E419}" type="pres">
      <dgm:prSet presAssocID="{F48D9A17-BC73-43AF-B99B-A4B5DDF78278}" presName="spaceRect" presStyleCnt="0"/>
      <dgm:spPr/>
    </dgm:pt>
    <dgm:pt modelId="{3FD5F2AC-73CC-4BE0-BBE4-95D4A20237CD}" type="pres">
      <dgm:prSet presAssocID="{F48D9A17-BC73-43AF-B99B-A4B5DDF78278}" presName="textRect" presStyleLbl="revTx" presStyleIdx="3" presStyleCnt="5">
        <dgm:presLayoutVars>
          <dgm:chMax val="1"/>
          <dgm:chPref val="1"/>
        </dgm:presLayoutVars>
      </dgm:prSet>
      <dgm:spPr/>
    </dgm:pt>
    <dgm:pt modelId="{A14C1684-679B-40FF-B2CF-EA6C9AFD4582}" type="pres">
      <dgm:prSet presAssocID="{05464571-0865-462B-AA46-3FE8D15BB31B}" presName="sibTrans" presStyleCnt="0"/>
      <dgm:spPr/>
    </dgm:pt>
    <dgm:pt modelId="{76C64B90-AAE9-4E76-BA7D-4FDBE16B8B84}" type="pres">
      <dgm:prSet presAssocID="{DFC92927-82D9-47BC-AF77-D14B0DA58499}" presName="compNode" presStyleCnt="0"/>
      <dgm:spPr/>
    </dgm:pt>
    <dgm:pt modelId="{EBFFA2E8-EEE5-4186-9640-2F050E3C0B2E}" type="pres">
      <dgm:prSet presAssocID="{DFC92927-82D9-47BC-AF77-D14B0DA58499}" presName="iconRect" presStyleLbl="node1" presStyleIdx="4" presStyleCnt="5" custScaleX="141647" custScaleY="11694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30D9A1C-5D07-42D2-92B7-D6759874D28D}" type="pres">
      <dgm:prSet presAssocID="{DFC92927-82D9-47BC-AF77-D14B0DA58499}" presName="spaceRect" presStyleCnt="0"/>
      <dgm:spPr/>
    </dgm:pt>
    <dgm:pt modelId="{A4B7DF4D-DAD2-430A-AE93-E8B84A31708F}" type="pres">
      <dgm:prSet presAssocID="{DFC92927-82D9-47BC-AF77-D14B0DA5849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4F79D01-B782-4BC8-81A7-0A51C607F985}" type="presOf" srcId="{9F9B5567-3F81-44F8-96F2-BD587779EB85}" destId="{1A2D64A7-EAF8-4753-BB1C-1C0CD68285C1}" srcOrd="0" destOrd="0" presId="urn:microsoft.com/office/officeart/2018/2/layout/IconLabelList"/>
    <dgm:cxn modelId="{EA39D42C-D8D4-4209-B975-6858CFE1A1E1}" srcId="{9F9B5567-3F81-44F8-96F2-BD587779EB85}" destId="{34FFDB6E-C38E-4280-A6B5-E6F14364330D}" srcOrd="1" destOrd="0" parTransId="{949F078F-021E-4A6B-87DD-56CE60411DD4}" sibTransId="{24D4A35C-D589-4FEE-8A94-36E6195B56B2}"/>
    <dgm:cxn modelId="{B3CCA92D-D723-416F-BB70-6704F2C650F2}" type="presOf" srcId="{0977135A-2926-4F19-A0E0-59C6087068A3}" destId="{EBC7B313-F394-4018-A669-E4695C5D870E}" srcOrd="0" destOrd="0" presId="urn:microsoft.com/office/officeart/2018/2/layout/IconLabelList"/>
    <dgm:cxn modelId="{BDB8F13D-D9B1-4279-BB14-705DBA690F74}" srcId="{9F9B5567-3F81-44F8-96F2-BD587779EB85}" destId="{F48D9A17-BC73-43AF-B99B-A4B5DDF78278}" srcOrd="3" destOrd="0" parTransId="{61D38DFE-879B-42B4-8082-43D342FD5205}" sibTransId="{05464571-0865-462B-AA46-3FE8D15BB31B}"/>
    <dgm:cxn modelId="{285AD47E-3A9F-49D0-87C7-CD1FD3E154FA}" srcId="{9F9B5567-3F81-44F8-96F2-BD587779EB85}" destId="{35975B84-694A-4BCB-88D0-9B797FADF98C}" srcOrd="2" destOrd="0" parTransId="{CB1940AB-5133-46BA-9573-834CADB7C0CE}" sibTransId="{6BB2FD0E-7555-483D-B103-4D31EAE71BCC}"/>
    <dgm:cxn modelId="{C747B688-C15D-4831-9FBC-2470BB212459}" type="presOf" srcId="{F48D9A17-BC73-43AF-B99B-A4B5DDF78278}" destId="{3FD5F2AC-73CC-4BE0-BBE4-95D4A20237CD}" srcOrd="0" destOrd="0" presId="urn:microsoft.com/office/officeart/2018/2/layout/IconLabelList"/>
    <dgm:cxn modelId="{EDF683C0-009A-48E7-8BFA-6416BB7376D0}" srcId="{9F9B5567-3F81-44F8-96F2-BD587779EB85}" destId="{DFC92927-82D9-47BC-AF77-D14B0DA58499}" srcOrd="4" destOrd="0" parTransId="{1CB26CBF-721A-4193-A55F-52EC3B2F4B12}" sibTransId="{96FF0962-4AD8-47CF-B828-F5D287B33806}"/>
    <dgm:cxn modelId="{4B3021D4-4D8E-4FA7-A078-7791EF5BD3AC}" type="presOf" srcId="{DFC92927-82D9-47BC-AF77-D14B0DA58499}" destId="{A4B7DF4D-DAD2-430A-AE93-E8B84A31708F}" srcOrd="0" destOrd="0" presId="urn:microsoft.com/office/officeart/2018/2/layout/IconLabelList"/>
    <dgm:cxn modelId="{8BC135D7-DFC5-4288-A84E-328ABA87828D}" srcId="{9F9B5567-3F81-44F8-96F2-BD587779EB85}" destId="{0977135A-2926-4F19-A0E0-59C6087068A3}" srcOrd="0" destOrd="0" parTransId="{F4BAF083-7152-42F8-B15C-68D9AF64AF1D}" sibTransId="{AEEA54F5-A22E-4F81-ACFC-59A23990CFCC}"/>
    <dgm:cxn modelId="{01A8A0E4-42EC-4622-B226-EDCD538258A9}" type="presOf" srcId="{35975B84-694A-4BCB-88D0-9B797FADF98C}" destId="{8D49114A-AE67-4906-875E-C4B1E43E3B6D}" srcOrd="0" destOrd="0" presId="urn:microsoft.com/office/officeart/2018/2/layout/IconLabelList"/>
    <dgm:cxn modelId="{24151CFA-BBFE-4362-AE19-27DF7B3496E7}" type="presOf" srcId="{34FFDB6E-C38E-4280-A6B5-E6F14364330D}" destId="{FF5D5518-C582-468D-B303-99B988B89A50}" srcOrd="0" destOrd="0" presId="urn:microsoft.com/office/officeart/2018/2/layout/IconLabelList"/>
    <dgm:cxn modelId="{43CC17E5-6A99-4F3C-BC8C-D3FC3F92886C}" type="presParOf" srcId="{1A2D64A7-EAF8-4753-BB1C-1C0CD68285C1}" destId="{53EE4522-6AD7-4851-9786-8C66DFFEA31C}" srcOrd="0" destOrd="0" presId="urn:microsoft.com/office/officeart/2018/2/layout/IconLabelList"/>
    <dgm:cxn modelId="{D2D83BD2-6D83-4858-BE21-2D5B0C738A82}" type="presParOf" srcId="{53EE4522-6AD7-4851-9786-8C66DFFEA31C}" destId="{C6A871F6-7B55-4131-9928-235FFCBC35E5}" srcOrd="0" destOrd="0" presId="urn:microsoft.com/office/officeart/2018/2/layout/IconLabelList"/>
    <dgm:cxn modelId="{EB8B2445-66F8-40B1-A4E6-93DFFBFF1BE6}" type="presParOf" srcId="{53EE4522-6AD7-4851-9786-8C66DFFEA31C}" destId="{949D9640-8DC0-4B7E-A2A1-6A1B4FB08A29}" srcOrd="1" destOrd="0" presId="urn:microsoft.com/office/officeart/2018/2/layout/IconLabelList"/>
    <dgm:cxn modelId="{2BEBB312-D72A-4500-A52C-8A23D32BCAA7}" type="presParOf" srcId="{53EE4522-6AD7-4851-9786-8C66DFFEA31C}" destId="{EBC7B313-F394-4018-A669-E4695C5D870E}" srcOrd="2" destOrd="0" presId="urn:microsoft.com/office/officeart/2018/2/layout/IconLabelList"/>
    <dgm:cxn modelId="{FE3B32A9-D5AB-47E4-8E08-A2DC24976C12}" type="presParOf" srcId="{1A2D64A7-EAF8-4753-BB1C-1C0CD68285C1}" destId="{BB68E6DE-FD2F-4D67-BC9A-2FA8F8CCFA30}" srcOrd="1" destOrd="0" presId="urn:microsoft.com/office/officeart/2018/2/layout/IconLabelList"/>
    <dgm:cxn modelId="{3A197BDE-F905-47C1-B0B9-AE53ED09200F}" type="presParOf" srcId="{1A2D64A7-EAF8-4753-BB1C-1C0CD68285C1}" destId="{3733D5EA-D1E9-42D6-ABB4-2F7719C9FD85}" srcOrd="2" destOrd="0" presId="urn:microsoft.com/office/officeart/2018/2/layout/IconLabelList"/>
    <dgm:cxn modelId="{6487E6DD-1C0D-4D25-A8EB-81AFBDA1FC3A}" type="presParOf" srcId="{3733D5EA-D1E9-42D6-ABB4-2F7719C9FD85}" destId="{B67647A9-F355-4EE2-BE6C-92DF42A21AFC}" srcOrd="0" destOrd="0" presId="urn:microsoft.com/office/officeart/2018/2/layout/IconLabelList"/>
    <dgm:cxn modelId="{D5B72651-125F-4B04-BC69-1C3F5CF73695}" type="presParOf" srcId="{3733D5EA-D1E9-42D6-ABB4-2F7719C9FD85}" destId="{DFA30321-14E5-49FD-9D77-E93BE91B5537}" srcOrd="1" destOrd="0" presId="urn:microsoft.com/office/officeart/2018/2/layout/IconLabelList"/>
    <dgm:cxn modelId="{BCE96C7E-ADB3-49F4-ADC3-C8D5224B0AB2}" type="presParOf" srcId="{3733D5EA-D1E9-42D6-ABB4-2F7719C9FD85}" destId="{FF5D5518-C582-468D-B303-99B988B89A50}" srcOrd="2" destOrd="0" presId="urn:microsoft.com/office/officeart/2018/2/layout/IconLabelList"/>
    <dgm:cxn modelId="{6D7A4D59-8F88-4A6D-B757-3AD235786FE7}" type="presParOf" srcId="{1A2D64A7-EAF8-4753-BB1C-1C0CD68285C1}" destId="{A8660940-2553-4C3D-9BE3-87E9E82AC7D0}" srcOrd="3" destOrd="0" presId="urn:microsoft.com/office/officeart/2018/2/layout/IconLabelList"/>
    <dgm:cxn modelId="{D3D577E6-BAF9-4FD7-9BB4-6119CC9BF430}" type="presParOf" srcId="{1A2D64A7-EAF8-4753-BB1C-1C0CD68285C1}" destId="{FAADC574-DEE5-41E8-A34A-6DE4EE95EA22}" srcOrd="4" destOrd="0" presId="urn:microsoft.com/office/officeart/2018/2/layout/IconLabelList"/>
    <dgm:cxn modelId="{8F03CAA6-F594-4A6B-9C1A-1DE6FF50FA48}" type="presParOf" srcId="{FAADC574-DEE5-41E8-A34A-6DE4EE95EA22}" destId="{A74893B1-EF26-444A-BB41-E6480320D12A}" srcOrd="0" destOrd="0" presId="urn:microsoft.com/office/officeart/2018/2/layout/IconLabelList"/>
    <dgm:cxn modelId="{A56C1FFE-CA14-456D-9DDB-EE73056D7333}" type="presParOf" srcId="{FAADC574-DEE5-41E8-A34A-6DE4EE95EA22}" destId="{85A96EB4-79FB-4B68-88BE-A1A28EA41F61}" srcOrd="1" destOrd="0" presId="urn:microsoft.com/office/officeart/2018/2/layout/IconLabelList"/>
    <dgm:cxn modelId="{39B7AE03-8B47-49B4-81C2-673424588D97}" type="presParOf" srcId="{FAADC574-DEE5-41E8-A34A-6DE4EE95EA22}" destId="{8D49114A-AE67-4906-875E-C4B1E43E3B6D}" srcOrd="2" destOrd="0" presId="urn:microsoft.com/office/officeart/2018/2/layout/IconLabelList"/>
    <dgm:cxn modelId="{598BCEDF-4EC2-406A-86C4-B9AA85B7B760}" type="presParOf" srcId="{1A2D64A7-EAF8-4753-BB1C-1C0CD68285C1}" destId="{88C3340E-103A-45CD-B646-3441F23A3BDA}" srcOrd="5" destOrd="0" presId="urn:microsoft.com/office/officeart/2018/2/layout/IconLabelList"/>
    <dgm:cxn modelId="{708F207C-0C69-4BB3-84F8-80C06DE60C32}" type="presParOf" srcId="{1A2D64A7-EAF8-4753-BB1C-1C0CD68285C1}" destId="{1B7427E5-314F-4207-ADB0-5DAC3EC8D617}" srcOrd="6" destOrd="0" presId="urn:microsoft.com/office/officeart/2018/2/layout/IconLabelList"/>
    <dgm:cxn modelId="{CAAB3053-D04E-44A2-AE47-D94EEB13E8A2}" type="presParOf" srcId="{1B7427E5-314F-4207-ADB0-5DAC3EC8D617}" destId="{3DA62D39-2A38-4B33-A6A4-7CBDEAE6088B}" srcOrd="0" destOrd="0" presId="urn:microsoft.com/office/officeart/2018/2/layout/IconLabelList"/>
    <dgm:cxn modelId="{37E6C63E-350B-44E9-9D1B-1DD62E8B8978}" type="presParOf" srcId="{1B7427E5-314F-4207-ADB0-5DAC3EC8D617}" destId="{2F810B19-4FC0-46FA-AD78-2706B297E419}" srcOrd="1" destOrd="0" presId="urn:microsoft.com/office/officeart/2018/2/layout/IconLabelList"/>
    <dgm:cxn modelId="{469417F6-B6BC-4B03-9E8D-3AFEF3322E34}" type="presParOf" srcId="{1B7427E5-314F-4207-ADB0-5DAC3EC8D617}" destId="{3FD5F2AC-73CC-4BE0-BBE4-95D4A20237CD}" srcOrd="2" destOrd="0" presId="urn:microsoft.com/office/officeart/2018/2/layout/IconLabelList"/>
    <dgm:cxn modelId="{18A7F3F5-8ABF-437F-8CCE-53CF6DC86B31}" type="presParOf" srcId="{1A2D64A7-EAF8-4753-BB1C-1C0CD68285C1}" destId="{A14C1684-679B-40FF-B2CF-EA6C9AFD4582}" srcOrd="7" destOrd="0" presId="urn:microsoft.com/office/officeart/2018/2/layout/IconLabelList"/>
    <dgm:cxn modelId="{CFA40774-1303-475D-AE8A-5554DE201C9C}" type="presParOf" srcId="{1A2D64A7-EAF8-4753-BB1C-1C0CD68285C1}" destId="{76C64B90-AAE9-4E76-BA7D-4FDBE16B8B84}" srcOrd="8" destOrd="0" presId="urn:microsoft.com/office/officeart/2018/2/layout/IconLabelList"/>
    <dgm:cxn modelId="{25792D8E-0673-43CC-8308-A4EE37936828}" type="presParOf" srcId="{76C64B90-AAE9-4E76-BA7D-4FDBE16B8B84}" destId="{EBFFA2E8-EEE5-4186-9640-2F050E3C0B2E}" srcOrd="0" destOrd="0" presId="urn:microsoft.com/office/officeart/2018/2/layout/IconLabelList"/>
    <dgm:cxn modelId="{E61E5305-ADA9-4BB4-8BD7-F985492779A7}" type="presParOf" srcId="{76C64B90-AAE9-4E76-BA7D-4FDBE16B8B84}" destId="{630D9A1C-5D07-42D2-92B7-D6759874D28D}" srcOrd="1" destOrd="0" presId="urn:microsoft.com/office/officeart/2018/2/layout/IconLabelList"/>
    <dgm:cxn modelId="{672D498E-76D9-49FD-8DF6-4F61E6855500}" type="presParOf" srcId="{76C64B90-AAE9-4E76-BA7D-4FDBE16B8B84}" destId="{A4B7DF4D-DAD2-430A-AE93-E8B84A31708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E0AC6-F087-4A14-981D-CF175F8EAFDB}">
      <dsp:nvSpPr>
        <dsp:cNvPr id="0" name=""/>
        <dsp:cNvSpPr/>
      </dsp:nvSpPr>
      <dsp:spPr>
        <a:xfrm>
          <a:off x="752586" y="306578"/>
          <a:ext cx="713496" cy="713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8887AB-674B-4891-ADB3-F157DE1F13D9}">
      <dsp:nvSpPr>
        <dsp:cNvPr id="0" name=""/>
        <dsp:cNvSpPr/>
      </dsp:nvSpPr>
      <dsp:spPr>
        <a:xfrm>
          <a:off x="316561" y="1202655"/>
          <a:ext cx="1585546" cy="753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Business Process Study</a:t>
          </a:r>
        </a:p>
      </dsp:txBody>
      <dsp:txXfrm>
        <a:off x="316561" y="1202655"/>
        <a:ext cx="1585546" cy="753134"/>
      </dsp:txXfrm>
    </dsp:sp>
    <dsp:sp modelId="{FA327CF9-8761-478C-A898-2ED4A2C78B62}">
      <dsp:nvSpPr>
        <dsp:cNvPr id="0" name=""/>
        <dsp:cNvSpPr/>
      </dsp:nvSpPr>
      <dsp:spPr>
        <a:xfrm>
          <a:off x="3231707" y="336659"/>
          <a:ext cx="713496" cy="713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B626C8-576D-4106-8E44-839897C861DA}">
      <dsp:nvSpPr>
        <dsp:cNvPr id="0" name=""/>
        <dsp:cNvSpPr/>
      </dsp:nvSpPr>
      <dsp:spPr>
        <a:xfrm>
          <a:off x="2786685" y="1198038"/>
          <a:ext cx="1585546" cy="753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Setup AWS Platform</a:t>
          </a:r>
        </a:p>
      </dsp:txBody>
      <dsp:txXfrm>
        <a:off x="2786685" y="1198038"/>
        <a:ext cx="1585546" cy="753134"/>
      </dsp:txXfrm>
    </dsp:sp>
    <dsp:sp modelId="{B9A092D9-8B50-4F6B-BA87-91EF2AB348AD}">
      <dsp:nvSpPr>
        <dsp:cNvPr id="0" name=""/>
        <dsp:cNvSpPr/>
      </dsp:nvSpPr>
      <dsp:spPr>
        <a:xfrm>
          <a:off x="573979" y="2461234"/>
          <a:ext cx="713496" cy="713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D0BB7C-55BB-4E64-83B3-551C4D873215}">
      <dsp:nvSpPr>
        <dsp:cNvPr id="0" name=""/>
        <dsp:cNvSpPr/>
      </dsp:nvSpPr>
      <dsp:spPr>
        <a:xfrm>
          <a:off x="219906" y="3309308"/>
          <a:ext cx="1585546" cy="753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 &amp; Development Application</a:t>
          </a:r>
        </a:p>
      </dsp:txBody>
      <dsp:txXfrm>
        <a:off x="219906" y="3309308"/>
        <a:ext cx="1585546" cy="753134"/>
      </dsp:txXfrm>
    </dsp:sp>
    <dsp:sp modelId="{68C72FFF-32F6-4434-BF7E-C40458C8364C}">
      <dsp:nvSpPr>
        <dsp:cNvPr id="0" name=""/>
        <dsp:cNvSpPr/>
      </dsp:nvSpPr>
      <dsp:spPr>
        <a:xfrm>
          <a:off x="3222710" y="2347560"/>
          <a:ext cx="713496" cy="7134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57122D-DFAD-4FC0-B267-E3278CD2A8B6}">
      <dsp:nvSpPr>
        <dsp:cNvPr id="0" name=""/>
        <dsp:cNvSpPr/>
      </dsp:nvSpPr>
      <dsp:spPr>
        <a:xfrm>
          <a:off x="2756670" y="3319988"/>
          <a:ext cx="1645575" cy="753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Support &amp; Maintenance</a:t>
          </a:r>
        </a:p>
      </dsp:txBody>
      <dsp:txXfrm>
        <a:off x="2756670" y="3319988"/>
        <a:ext cx="1645575" cy="753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6E1BC-3629-4BBF-A4F4-D4B4F8C35F46}">
      <dsp:nvSpPr>
        <dsp:cNvPr id="0" name=""/>
        <dsp:cNvSpPr/>
      </dsp:nvSpPr>
      <dsp:spPr>
        <a:xfrm>
          <a:off x="0" y="32641"/>
          <a:ext cx="5421926" cy="2431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0802" tIns="1312164" rIns="42080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ea typeface="+mn-ea"/>
              <a:cs typeface="+mn-cs"/>
            </a:rPr>
            <a:t>Analyze the business goals and needs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Requirements Gathering &amp; Solutioning Alignment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ea typeface="+mn-ea"/>
              <a:cs typeface="+mn-cs"/>
            </a:rPr>
            <a:t>Setup Environment for Develop, Test and Production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ea typeface="+mn-ea"/>
              <a:cs typeface="+mn-cs"/>
            </a:rPr>
            <a:t>Define User , Role and Accessibility controls</a:t>
          </a:r>
        </a:p>
      </dsp:txBody>
      <dsp:txXfrm>
        <a:off x="0" y="32641"/>
        <a:ext cx="5421926" cy="2431012"/>
      </dsp:txXfrm>
    </dsp:sp>
    <dsp:sp modelId="{3AC6DC6D-C185-4E61-B1D5-7C397925CB58}">
      <dsp:nvSpPr>
        <dsp:cNvPr id="0" name=""/>
        <dsp:cNvSpPr/>
      </dsp:nvSpPr>
      <dsp:spPr>
        <a:xfrm>
          <a:off x="271096" y="229943"/>
          <a:ext cx="3795348" cy="7325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455" tIns="0" rIns="1434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+mn-lt"/>
              <a:ea typeface="+mn-ea"/>
              <a:cs typeface="+mn-cs"/>
            </a:rPr>
            <a:t>Business Study &amp; Platform Setup</a:t>
          </a:r>
        </a:p>
      </dsp:txBody>
      <dsp:txXfrm>
        <a:off x="306858" y="265705"/>
        <a:ext cx="3723824" cy="661054"/>
      </dsp:txXfrm>
    </dsp:sp>
    <dsp:sp modelId="{43C2E612-3DD3-4799-8CBB-5487BDAF0271}">
      <dsp:nvSpPr>
        <dsp:cNvPr id="0" name=""/>
        <dsp:cNvSpPr/>
      </dsp:nvSpPr>
      <dsp:spPr>
        <a:xfrm>
          <a:off x="0" y="2500230"/>
          <a:ext cx="5421926" cy="317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0802" tIns="1312164" rIns="42080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Design the Front end and Back-end architecture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Development of Web application using PHP and MYSQL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Unit, System &amp; Pre-UAT Testing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Application packaging and deployment into Test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UAT and Sign off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Application Hosting / Implementation to Production</a:t>
          </a:r>
        </a:p>
      </dsp:txBody>
      <dsp:txXfrm>
        <a:off x="0" y="2500230"/>
        <a:ext cx="5421926" cy="3175200"/>
      </dsp:txXfrm>
    </dsp:sp>
    <dsp:sp modelId="{CA745731-3694-4171-82D8-187456618BC5}">
      <dsp:nvSpPr>
        <dsp:cNvPr id="0" name=""/>
        <dsp:cNvSpPr/>
      </dsp:nvSpPr>
      <dsp:spPr>
        <a:xfrm>
          <a:off x="271096" y="2803854"/>
          <a:ext cx="3795348" cy="6262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455" tIns="0" rIns="1434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sng" kern="1200" dirty="0">
              <a:latin typeface="Calibri" panose="020F0502020204030204"/>
              <a:ea typeface="+mn-ea"/>
              <a:cs typeface="+mn-cs"/>
            </a:rPr>
            <a:t>Implementation of Web Application</a:t>
          </a:r>
        </a:p>
      </dsp:txBody>
      <dsp:txXfrm>
        <a:off x="301667" y="2834425"/>
        <a:ext cx="3734206" cy="565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871F6-7B55-4131-9928-235FFCBC35E5}">
      <dsp:nvSpPr>
        <dsp:cNvPr id="0" name=""/>
        <dsp:cNvSpPr/>
      </dsp:nvSpPr>
      <dsp:spPr>
        <a:xfrm>
          <a:off x="978004" y="1555639"/>
          <a:ext cx="1147340" cy="947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7B313-F394-4018-A669-E4695C5D870E}">
      <dsp:nvSpPr>
        <dsp:cNvPr id="0" name=""/>
        <dsp:cNvSpPr/>
      </dsp:nvSpPr>
      <dsp:spPr>
        <a:xfrm>
          <a:off x="651674" y="2743528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Expertise in Full Stack development</a:t>
          </a:r>
        </a:p>
      </dsp:txBody>
      <dsp:txXfrm>
        <a:off x="651674" y="2743528"/>
        <a:ext cx="1800000" cy="855000"/>
      </dsp:txXfrm>
    </dsp:sp>
    <dsp:sp modelId="{B67647A9-F355-4EE2-BE6C-92DF42A21AFC}">
      <dsp:nvSpPr>
        <dsp:cNvPr id="0" name=""/>
        <dsp:cNvSpPr/>
      </dsp:nvSpPr>
      <dsp:spPr>
        <a:xfrm>
          <a:off x="3093004" y="1555639"/>
          <a:ext cx="1147340" cy="947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D5518-C582-468D-B303-99B988B89A50}">
      <dsp:nvSpPr>
        <dsp:cNvPr id="0" name=""/>
        <dsp:cNvSpPr/>
      </dsp:nvSpPr>
      <dsp:spPr>
        <a:xfrm>
          <a:off x="2766674" y="2743528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Experience in API Integrations , PHP and React.js</a:t>
          </a:r>
          <a:endParaRPr lang="en-US" sz="1800" kern="1200" dirty="0"/>
        </a:p>
      </dsp:txBody>
      <dsp:txXfrm>
        <a:off x="2766674" y="2743528"/>
        <a:ext cx="1800000" cy="855000"/>
      </dsp:txXfrm>
    </dsp:sp>
    <dsp:sp modelId="{A74893B1-EF26-444A-BB41-E6480320D12A}">
      <dsp:nvSpPr>
        <dsp:cNvPr id="0" name=""/>
        <dsp:cNvSpPr/>
      </dsp:nvSpPr>
      <dsp:spPr>
        <a:xfrm>
          <a:off x="5208004" y="1555639"/>
          <a:ext cx="1147340" cy="947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9114A-AE67-4906-875E-C4B1E43E3B6D}">
      <dsp:nvSpPr>
        <dsp:cNvPr id="0" name=""/>
        <dsp:cNvSpPr/>
      </dsp:nvSpPr>
      <dsp:spPr>
        <a:xfrm>
          <a:off x="4881675" y="2743528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Experience in Cloud platform implementations</a:t>
          </a:r>
          <a:endParaRPr lang="en-US" sz="1800" kern="1200" dirty="0"/>
        </a:p>
      </dsp:txBody>
      <dsp:txXfrm>
        <a:off x="4881675" y="2743528"/>
        <a:ext cx="1800000" cy="855000"/>
      </dsp:txXfrm>
    </dsp:sp>
    <dsp:sp modelId="{3DA62D39-2A38-4B33-A6A4-7CBDEAE6088B}">
      <dsp:nvSpPr>
        <dsp:cNvPr id="0" name=""/>
        <dsp:cNvSpPr/>
      </dsp:nvSpPr>
      <dsp:spPr>
        <a:xfrm>
          <a:off x="7323004" y="1555639"/>
          <a:ext cx="1147340" cy="947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5F2AC-73CC-4BE0-BBE4-95D4A20237CD}">
      <dsp:nvSpPr>
        <dsp:cNvPr id="0" name=""/>
        <dsp:cNvSpPr/>
      </dsp:nvSpPr>
      <dsp:spPr>
        <a:xfrm>
          <a:off x="6996675" y="2743528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Expertise in web application hosting</a:t>
          </a:r>
          <a:endParaRPr lang="en-US" sz="1800" kern="1200" dirty="0"/>
        </a:p>
      </dsp:txBody>
      <dsp:txXfrm>
        <a:off x="6996675" y="2743528"/>
        <a:ext cx="1800000" cy="855000"/>
      </dsp:txXfrm>
    </dsp:sp>
    <dsp:sp modelId="{EBFFA2E8-EEE5-4186-9640-2F050E3C0B2E}">
      <dsp:nvSpPr>
        <dsp:cNvPr id="0" name=""/>
        <dsp:cNvSpPr/>
      </dsp:nvSpPr>
      <dsp:spPr>
        <a:xfrm>
          <a:off x="9438004" y="1555639"/>
          <a:ext cx="1147340" cy="9472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7DF4D-DAD2-430A-AE93-E8B84A31708F}">
      <dsp:nvSpPr>
        <dsp:cNvPr id="0" name=""/>
        <dsp:cNvSpPr/>
      </dsp:nvSpPr>
      <dsp:spPr>
        <a:xfrm>
          <a:off x="9111675" y="2743528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analytics and dashboards</a:t>
          </a:r>
        </a:p>
      </dsp:txBody>
      <dsp:txXfrm>
        <a:off x="9111675" y="2743528"/>
        <a:ext cx="180000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8BE04-6332-4C18-B3F6-28C65B4C11D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95526-B66E-48A6-9213-398814E36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6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6314-C491-4F68-9682-0EF79D122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65135-409B-4E05-A88D-52F2C251B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3E1D-A65B-4269-AEC7-EA829C13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35C-041D-413D-B35B-FA1FBCE4B0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A5833-FB64-4AE2-9266-F9A35873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B79C-EFF6-478F-AA9F-B8EEFB2D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40FE-B576-4ED9-A8B5-D9944784AF9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AXA Affin Insurance Malaysia - Home | Facebook">
            <a:extLst>
              <a:ext uri="{FF2B5EF4-FFF2-40B4-BE49-F238E27FC236}">
                <a16:creationId xmlns:a16="http://schemas.microsoft.com/office/drawing/2014/main" id="{74857FF5-0BD6-4B7C-9ECA-FAB5C97F41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0"/>
            <a:ext cx="826363" cy="82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3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156A-EDFE-4314-9C3E-4CE6FC62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AAC92-E14C-4261-9664-897421CB2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D4656-F6AE-45C8-BD2A-F090C3A8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35C-041D-413D-B35B-FA1FBCE4B0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8AF72-BDB3-403F-A792-A37FCDD9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5E9B9-323D-4B5A-9D75-B5C26E55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40FE-B576-4ED9-A8B5-D9944784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1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B8C08-A7A3-47C2-B3FD-ED6A93BD0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8025B-F0F2-4DB7-89F0-0C6F3EC4F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199D-9ECD-4282-965A-9D491121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35C-041D-413D-B35B-FA1FBCE4B0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E3E17-BED5-4485-870B-D02E2116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B164B-D2CF-4D20-A142-FA3F7AD4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40FE-B576-4ED9-A8B5-D9944784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1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8576-5AC3-48F4-B719-DDBF6EE8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B9F3-D203-4EA7-BF62-97FD4B81E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4997-05C1-4A03-B2F4-CD3B283F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35C-041D-413D-B35B-FA1FBCE4B0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FD09-D3F9-49DC-A8F0-A490F2B0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16722-4EE0-4D7F-A5A3-86A90FB9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40FE-B576-4ED9-A8B5-D9944784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DAAA-D6A9-40E6-89D4-5BD93F10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AB4C6-7570-4027-BFF2-16CCE16A1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02CD-C4CB-4AB6-A4F0-6290156C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35C-041D-413D-B35B-FA1FBCE4B0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7E4A-F4E7-4461-8718-A62CA6C1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5B6A-1EC6-4FD6-92CA-C9CA6399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40FE-B576-4ED9-A8B5-D9944784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CE40-8DA7-4FCE-857A-BCC509F6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DEC0-A969-4819-9ECF-571B520AB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D2E4E-998A-415C-B808-6398056B9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0C87-78C9-481D-BDDE-815299B2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35C-041D-413D-B35B-FA1FBCE4B0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E2734-656E-46A0-8423-69250B77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502C1-DE5B-4961-9F9C-E0322FD3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40FE-B576-4ED9-A8B5-D9944784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AD69-B409-4F19-A2AB-5B6A84D7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11041-FFC4-4D9F-ACED-604BF4C98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825DB-3A82-4D79-BBE4-B76BEA7F6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62494-E8DF-4272-AEB9-1CAE5FC24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85D3B-D4C7-42C6-9252-5FD145878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8C7AF-B0D7-443D-ACEF-A4CDB2F7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35C-041D-413D-B35B-FA1FBCE4B0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ADD40-6E2B-4D96-B346-6E2B2C32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7B911-2FD7-430E-8DBF-9EA4F7B1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40FE-B576-4ED9-A8B5-D9944784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6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2066-F5C8-4693-8D11-BF7DF96D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C94DF-A274-4137-9A78-F1EA0A4B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35C-041D-413D-B35B-FA1FBCE4B0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0AB43-EE43-4060-BF5D-98558FA9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624AA-EE97-44B8-B1F4-4870F6F9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40FE-B576-4ED9-A8B5-D9944784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49F1D-1887-48ED-91ED-871D90D5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35C-041D-413D-B35B-FA1FBCE4B0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B7D8-3D98-4317-AB95-310603E7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C136B-DAC5-4965-A784-B2D03AE2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40FE-B576-4ED9-A8B5-D9944784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4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93D6-439C-4520-9992-CDC56258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78F3-CAD6-4450-9FFB-031AD606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8BA6B-D49F-4042-9FE3-8CF42391E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E035E-08D5-4E63-B8E7-A9B97511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35C-041D-413D-B35B-FA1FBCE4B0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C4962-B337-4672-8CA9-042FA0BA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D7A0C-D417-4583-BBF1-98168A0E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40FE-B576-4ED9-A8B5-D9944784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A9A8-AD94-4E1F-8EC9-30561024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B4575-A42A-4199-BF0A-25099B4B3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D5F57-81C7-4E7D-BCA6-EF444B13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D84B2-FD95-4D90-BF4D-F323C0DF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B35C-041D-413D-B35B-FA1FBCE4B0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B2C3-01A0-4650-800A-16ACFD3D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A41B1-C6B8-43B0-BB41-A32329DA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D40FE-B576-4ED9-A8B5-D9944784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bg1">
                <a:lumMod val="95000"/>
              </a:schemeClr>
            </a:gs>
            <a:gs pos="71000">
              <a:schemeClr val="accent3">
                <a:lumMod val="0"/>
                <a:lumOff val="100000"/>
              </a:schemeClr>
            </a:gs>
            <a:gs pos="96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D737B-D531-42E0-82F5-2E867599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77C32-D90D-4DC0-B558-0DEAA9781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736EB-0FDD-484F-98F7-561BA397C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6B35C-041D-413D-B35B-FA1FBCE4B00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26C9-CB50-41F7-BB98-EDD7E7E2F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721D-8976-4E72-8377-90DBEC32F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40FE-B576-4ED9-A8B5-D9944784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6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02CDA214-31EF-4B1B-B046-867B15B5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174D0A-CFCE-4CC4-B510-E065DBF08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4513" y="1067647"/>
            <a:ext cx="6749371" cy="820035"/>
          </a:xfrm>
        </p:spPr>
        <p:txBody>
          <a:bodyPr anchor="ctr">
            <a:no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Implementation of Web Portal 1.0</a:t>
            </a:r>
          </a:p>
        </p:txBody>
      </p:sp>
      <p:pic>
        <p:nvPicPr>
          <p:cNvPr id="7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3A960BC8-1192-4389-86BB-CC42269F4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42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82BD19-115B-4AC8-BEC6-83DFE8FE83A7}"/>
              </a:ext>
            </a:extLst>
          </p:cNvPr>
          <p:cNvSpPr txBox="1"/>
          <p:nvPr/>
        </p:nvSpPr>
        <p:spPr>
          <a:xfrm>
            <a:off x="5750256" y="25977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1" spc="-50" dirty="0">
                <a:ea typeface="+mj-ea"/>
                <a:cs typeface="Aharoni" panose="020B0604020202020204" pitchFamily="2" charset="-79"/>
              </a:rPr>
              <a:t>Project Roadmap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3D578870-38F5-40F7-AF0A-8F056CFC1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28167"/>
              </p:ext>
            </p:extLst>
          </p:nvPr>
        </p:nvGraphicFramePr>
        <p:xfrm>
          <a:off x="5750256" y="3429000"/>
          <a:ext cx="4806908" cy="211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330">
                  <a:extLst>
                    <a:ext uri="{9D8B030D-6E8A-4147-A177-3AD203B41FA5}">
                      <a16:colId xmlns:a16="http://schemas.microsoft.com/office/drawing/2014/main" val="6550325"/>
                    </a:ext>
                  </a:extLst>
                </a:gridCol>
                <a:gridCol w="2633578">
                  <a:extLst>
                    <a:ext uri="{9D8B030D-6E8A-4147-A177-3AD203B41FA5}">
                      <a16:colId xmlns:a16="http://schemas.microsoft.com/office/drawing/2014/main" val="487490795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algn="l"/>
                      <a:r>
                        <a:rPr lang="en-US" sz="1700" b="0" i="1" dirty="0">
                          <a:solidFill>
                            <a:schemeClr val="tx1"/>
                          </a:solidFill>
                          <a:latin typeface="+mn-lt"/>
                        </a:rPr>
                        <a:t>Date</a:t>
                      </a:r>
                      <a:endParaRPr lang="en-MY" sz="17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+mn-lt"/>
                        </a:rPr>
                        <a:t>20-JUN-2022</a:t>
                      </a:r>
                      <a:endParaRPr lang="en-MY" sz="17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7311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1" dirty="0">
                          <a:solidFill>
                            <a:schemeClr val="tx1"/>
                          </a:solidFill>
                          <a:latin typeface="+mn-lt"/>
                        </a:rPr>
                        <a:t>Business Contact</a:t>
                      </a:r>
                      <a:endParaRPr lang="en-MY" sz="17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+mn-lt"/>
                        </a:rPr>
                        <a:t>NARMADHA</a:t>
                      </a:r>
                      <a:endParaRPr lang="en-MY" sz="17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84955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algn="l"/>
                      <a:r>
                        <a:rPr lang="en-US" sz="1700" b="0" i="1" dirty="0">
                          <a:solidFill>
                            <a:schemeClr val="tx1"/>
                          </a:solidFill>
                          <a:latin typeface="+mn-lt"/>
                        </a:rPr>
                        <a:t>Project Reference</a:t>
                      </a:r>
                      <a:endParaRPr lang="en-MY" sz="17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+mn-lt"/>
                        </a:rPr>
                        <a:t>PR-200622</a:t>
                      </a:r>
                      <a:endParaRPr lang="en-MY" sz="17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942868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algn="l"/>
                      <a:r>
                        <a:rPr lang="en-MY" sz="1700" b="0" i="1" dirty="0">
                          <a:solidFill>
                            <a:schemeClr val="tx1"/>
                          </a:solidFill>
                          <a:latin typeface="+mn-lt"/>
                        </a:rPr>
                        <a:t>Application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700" b="0" i="0" dirty="0">
                          <a:solidFill>
                            <a:schemeClr val="tx1"/>
                          </a:solidFill>
                          <a:latin typeface="+mn-lt"/>
                        </a:rPr>
                        <a:t>Web based admin portal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24998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algn="l"/>
                      <a:r>
                        <a:rPr lang="en-MY" sz="1700" b="0" i="1" dirty="0">
                          <a:solidFill>
                            <a:schemeClr val="tx1"/>
                          </a:solidFill>
                          <a:latin typeface="+mn-lt"/>
                        </a:rPr>
                        <a:t>Tech Stack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MY" sz="1700" b="0" i="0" dirty="0">
                          <a:solidFill>
                            <a:schemeClr val="tx1"/>
                          </a:solidFill>
                          <a:latin typeface="+mn-lt"/>
                        </a:rPr>
                        <a:t>PHP, MYSQL, AWS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485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0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451A56-4BA5-4F56-996A-ECBFB56ACD32}"/>
              </a:ext>
            </a:extLst>
          </p:cNvPr>
          <p:cNvSpPr txBox="1">
            <a:spLocks/>
          </p:cNvSpPr>
          <p:nvPr/>
        </p:nvSpPr>
        <p:spPr>
          <a:xfrm>
            <a:off x="0" y="-19678"/>
            <a:ext cx="12192000" cy="794774"/>
          </a:xfrm>
          <a:prstGeom prst="rect">
            <a:avLst/>
          </a:prstGeom>
          <a:solidFill>
            <a:srgbClr val="FF6D7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COST MONITORING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81A19A3-889D-63FE-211D-BC720D9887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997037"/>
              </p:ext>
            </p:extLst>
          </p:nvPr>
        </p:nvGraphicFramePr>
        <p:xfrm>
          <a:off x="4705928" y="594166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275" imgH="792535" progId="Excel.Sheet.12">
                  <p:embed/>
                </p:oleObj>
              </mc:Choice>
              <mc:Fallback>
                <p:oleObj name="Worksheet" showAsIcon="1" r:id="rId2" imgW="914275" imgH="79253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05928" y="5941666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B043BC7-0341-358A-9F38-EBD83A2FA966}"/>
              </a:ext>
            </a:extLst>
          </p:cNvPr>
          <p:cNvSpPr txBox="1"/>
          <p:nvPr/>
        </p:nvSpPr>
        <p:spPr>
          <a:xfrm>
            <a:off x="659102" y="5912615"/>
            <a:ext cx="3968315" cy="46583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Bef>
                <a:spcPts val="5"/>
              </a:spcBef>
            </a:pPr>
            <a:r>
              <a:rPr lang="en-MY" sz="1200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NOTE – Attached Sheet contains the details of Cost Planning, tracking and Overall Project Dashboard view</a:t>
            </a:r>
            <a:endParaRPr lang="en-IN" sz="1200" dirty="0">
              <a:solidFill>
                <a:srgbClr val="3F3F3F"/>
              </a:solidFill>
              <a:effectLst/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008CA-6809-FA7A-BB5C-BD05C530F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" y="892463"/>
            <a:ext cx="1160526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0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451A56-4BA5-4F56-996A-ECBFB56ACD32}"/>
              </a:ext>
            </a:extLst>
          </p:cNvPr>
          <p:cNvSpPr txBox="1">
            <a:spLocks/>
          </p:cNvSpPr>
          <p:nvPr/>
        </p:nvSpPr>
        <p:spPr>
          <a:xfrm>
            <a:off x="0" y="-19678"/>
            <a:ext cx="12192000" cy="794774"/>
          </a:xfrm>
          <a:prstGeom prst="rect">
            <a:avLst/>
          </a:prstGeom>
          <a:solidFill>
            <a:srgbClr val="FF6D7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STATUS SUMMARY</a:t>
            </a:r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C7F78BF2-E481-40F6-B21B-B2F31C0FD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73" y="-99464"/>
            <a:ext cx="91297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248">
            <a:extLst>
              <a:ext uri="{FF2B5EF4-FFF2-40B4-BE49-F238E27FC236}">
                <a16:creationId xmlns:a16="http://schemas.microsoft.com/office/drawing/2014/main" id="{1A341C89-FAD7-FB5E-4D57-EE25E1472CC7}"/>
              </a:ext>
            </a:extLst>
          </p:cNvPr>
          <p:cNvGrpSpPr>
            <a:grpSpLocks/>
          </p:cNvGrpSpPr>
          <p:nvPr/>
        </p:nvGrpSpPr>
        <p:grpSpPr bwMode="auto">
          <a:xfrm>
            <a:off x="1480560" y="5385204"/>
            <a:ext cx="7840099" cy="1082675"/>
            <a:chOff x="444815" y="5760910"/>
            <a:chExt cx="6507894" cy="1081793"/>
          </a:xfrm>
        </p:grpSpPr>
        <p:grpSp>
          <p:nvGrpSpPr>
            <p:cNvPr id="8" name="Group 247">
              <a:extLst>
                <a:ext uri="{FF2B5EF4-FFF2-40B4-BE49-F238E27FC236}">
                  <a16:creationId xmlns:a16="http://schemas.microsoft.com/office/drawing/2014/main" id="{2C2DA817-2465-3209-9203-0868096A0F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815" y="5760910"/>
              <a:ext cx="6507894" cy="1081793"/>
              <a:chOff x="444815" y="5760910"/>
              <a:chExt cx="6507894" cy="1081793"/>
            </a:xfrm>
          </p:grpSpPr>
          <p:sp>
            <p:nvSpPr>
              <p:cNvPr id="10" name="Text Box 3">
                <a:extLst>
                  <a:ext uri="{FF2B5EF4-FFF2-40B4-BE49-F238E27FC236}">
                    <a16:creationId xmlns:a16="http://schemas.microsoft.com/office/drawing/2014/main" id="{721E59F4-2551-A336-40CA-FA3AB4B94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570" y="5981926"/>
                <a:ext cx="3012142" cy="2318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80" tIns="34290" rIns="68580" bIns="3429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200" dirty="0"/>
                  <a:t>Internal planning and execution of plans.</a:t>
                </a:r>
              </a:p>
            </p:txBody>
          </p:sp>
          <p:grpSp>
            <p:nvGrpSpPr>
              <p:cNvPr id="11" name="Group 240">
                <a:extLst>
                  <a:ext uri="{FF2B5EF4-FFF2-40B4-BE49-F238E27FC236}">
                    <a16:creationId xmlns:a16="http://schemas.microsoft.com/office/drawing/2014/main" id="{C9B2120B-FD37-2071-BCD5-EAACE1C615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4815" y="5760910"/>
                <a:ext cx="6507894" cy="1081793"/>
                <a:chOff x="444815" y="5760910"/>
                <a:chExt cx="6507894" cy="1081793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E99F169-2413-712C-443A-7A2C1134A5B5}"/>
                    </a:ext>
                  </a:extLst>
                </p:cNvPr>
                <p:cNvSpPr/>
                <p:nvPr/>
              </p:nvSpPr>
              <p:spPr>
                <a:xfrm>
                  <a:off x="3688442" y="6048014"/>
                  <a:ext cx="174645" cy="142759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MY" dirty="0"/>
                </a:p>
              </p:txBody>
            </p:sp>
            <p:sp>
              <p:nvSpPr>
                <p:cNvPr id="13" name="Text Box 3">
                  <a:extLst>
                    <a:ext uri="{FF2B5EF4-FFF2-40B4-BE49-F238E27FC236}">
                      <a16:creationId xmlns:a16="http://schemas.microsoft.com/office/drawing/2014/main" id="{D1CB50D6-C192-9B13-BC55-5D19CF05BBD4}"/>
                    </a:ext>
                  </a:extLst>
                </p:cNvPr>
                <p:cNvSpPr txBox="1">
                  <a:spLocks noChangeArrowheads="1"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726080" y="6180784"/>
                  <a:ext cx="3012142" cy="231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68580" tIns="34290" rIns="68580" bIns="34290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sz="1200" dirty="0"/>
                    <a:t>Requires Business involvement.</a:t>
                  </a:r>
                </a:p>
              </p:txBody>
            </p:sp>
            <p:grpSp>
              <p:nvGrpSpPr>
                <p:cNvPr id="14" name="Group 239">
                  <a:extLst>
                    <a:ext uri="{FF2B5EF4-FFF2-40B4-BE49-F238E27FC236}">
                      <a16:creationId xmlns:a16="http://schemas.microsoft.com/office/drawing/2014/main" id="{F0E7BD2C-6109-2AEB-B89C-C12CE94D0E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4815" y="5760910"/>
                  <a:ext cx="6507894" cy="1081793"/>
                  <a:chOff x="444815" y="5760910"/>
                  <a:chExt cx="6507894" cy="1081793"/>
                </a:xfrm>
              </p:grpSpPr>
              <p:grpSp>
                <p:nvGrpSpPr>
                  <p:cNvPr id="15" name="Group 238">
                    <a:extLst>
                      <a:ext uri="{FF2B5EF4-FFF2-40B4-BE49-F238E27FC236}">
                        <a16:creationId xmlns:a16="http://schemas.microsoft.com/office/drawing/2014/main" id="{23A84A21-489B-C4D1-0253-531D7787A93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44815" y="5760910"/>
                    <a:ext cx="6489385" cy="1081793"/>
                    <a:chOff x="444815" y="5760910"/>
                    <a:chExt cx="6489385" cy="1081793"/>
                  </a:xfrm>
                </p:grpSpPr>
                <p:grpSp>
                  <p:nvGrpSpPr>
                    <p:cNvPr id="19" name="Group 219">
                      <a:extLst>
                        <a:ext uri="{FF2B5EF4-FFF2-40B4-BE49-F238E27FC236}">
                          <a16:creationId xmlns:a16="http://schemas.microsoft.com/office/drawing/2014/main" id="{C9490659-1434-A7BC-0962-EA7F7BFD222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4815" y="5760910"/>
                      <a:ext cx="6489385" cy="1081793"/>
                      <a:chOff x="251970" y="5823219"/>
                      <a:chExt cx="4933638" cy="866283"/>
                    </a:xfrm>
                  </p:grpSpPr>
                  <p:sp>
                    <p:nvSpPr>
                      <p:cNvPr id="23" name="Text Box 3">
                        <a:extLst>
                          <a:ext uri="{FF2B5EF4-FFF2-40B4-BE49-F238E27FC236}">
                            <a16:creationId xmlns:a16="http://schemas.microsoft.com/office/drawing/2014/main" id="{AD56EB8B-8EBD-2C86-403A-4E36B4E259E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52459" y="5823220"/>
                        <a:ext cx="2481282" cy="176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68580" tIns="34290" rIns="68580" bIns="34290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200" b="1" u="sng" dirty="0"/>
                          <a:t>Legend:</a:t>
                        </a:r>
                        <a:endParaRPr lang="en-US" altLang="en-US" sz="1200" u="sng" dirty="0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4CD902CD-2282-32EB-4468-801DFE09E1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1970" y="5823219"/>
                        <a:ext cx="4933225" cy="86628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3">
                          <a:shade val="50000"/>
                        </a:schemeClr>
                      </a:lnRef>
                      <a:fillRef idx="1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MY" dirty="0"/>
                      </a:p>
                    </p:txBody>
                  </p:sp>
                </p:grp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02A37946-3D6F-7D86-3B56-C91A94F08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725" y="6048014"/>
                      <a:ext cx="173056" cy="142759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MY" dirty="0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18B425E0-D601-8F72-86EC-EB9E430DA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725" y="6244704"/>
                      <a:ext cx="173056" cy="142759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MY" dirty="0"/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C38467A5-BF32-FAEA-4925-BF6D9DD5C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725" y="6439806"/>
                      <a:ext cx="173056" cy="142759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MY" dirty="0"/>
                    </a:p>
                  </p:txBody>
                </p:sp>
              </p:grp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7403D147-1B0A-FF29-08FB-6E4B9D7BA36B}"/>
                      </a:ext>
                    </a:extLst>
                  </p:cNvPr>
                  <p:cNvSpPr/>
                  <p:nvPr/>
                </p:nvSpPr>
                <p:spPr>
                  <a:xfrm>
                    <a:off x="3688442" y="6417600"/>
                    <a:ext cx="174645" cy="142759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MY" dirty="0"/>
                  </a:p>
                </p:txBody>
              </p:sp>
              <p:sp>
                <p:nvSpPr>
                  <p:cNvPr id="17" name="Text Box 3">
                    <a:extLst>
                      <a:ext uri="{FF2B5EF4-FFF2-40B4-BE49-F238E27FC236}">
                        <a16:creationId xmlns:a16="http://schemas.microsoft.com/office/drawing/2014/main" id="{2679775E-B57C-B9AF-1439-1E809B8CFE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6080" y="6379817"/>
                    <a:ext cx="3012142" cy="2318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68580" tIns="34290" rIns="68580" bIns="34290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200" dirty="0"/>
                      <a:t>Project implementation.</a:t>
                    </a:r>
                  </a:p>
                </p:txBody>
              </p:sp>
              <p:sp>
                <p:nvSpPr>
                  <p:cNvPr id="18" name="Text Box 3">
                    <a:extLst>
                      <a:ext uri="{FF2B5EF4-FFF2-40B4-BE49-F238E27FC236}">
                        <a16:creationId xmlns:a16="http://schemas.microsoft.com/office/drawing/2014/main" id="{2530289E-4C24-E0D4-EDF4-F026E68BFB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63234" y="5981924"/>
                    <a:ext cx="3089475" cy="3845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68580" tIns="34290" rIns="68580" bIns="34290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just"/>
                    <a:r>
                      <a:rPr lang="en-US" altLang="en-US" sz="1200" dirty="0"/>
                      <a:t>Training and user acceptance testing (“UAT”) which requires Business involvement.</a:t>
                    </a:r>
                  </a:p>
                </p:txBody>
              </p:sp>
            </p:grpSp>
          </p:grpSp>
        </p:grpSp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18C6C364-E136-BE76-2EA3-669DF8E55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2109" y="6355433"/>
              <a:ext cx="3012142" cy="231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 dirty="0"/>
                <a:t>Go live.</a:t>
              </a:r>
            </a:p>
          </p:txBody>
        </p:sp>
      </p:grpSp>
      <p:pic>
        <p:nvPicPr>
          <p:cNvPr id="25" name="Picture 2" descr="Image result for green tick">
            <a:extLst>
              <a:ext uri="{FF2B5EF4-FFF2-40B4-BE49-F238E27FC236}">
                <a16:creationId xmlns:a16="http://schemas.microsoft.com/office/drawing/2014/main" id="{40C0C508-39A2-03C0-F713-08543B9A2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86" y="6266267"/>
            <a:ext cx="184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3">
            <a:extLst>
              <a:ext uri="{FF2B5EF4-FFF2-40B4-BE49-F238E27FC236}">
                <a16:creationId xmlns:a16="http://schemas.microsoft.com/office/drawing/2014/main" id="{B6B41543-9A3E-E9D9-2E82-3E2E308B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436" y="6217054"/>
            <a:ext cx="30130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/>
              <a:t>Completed.</a:t>
            </a:r>
          </a:p>
        </p:txBody>
      </p:sp>
      <p:pic>
        <p:nvPicPr>
          <p:cNvPr id="27" name="Graphic 26" descr="Repeat">
            <a:extLst>
              <a:ext uri="{FF2B5EF4-FFF2-40B4-BE49-F238E27FC236}">
                <a16:creationId xmlns:a16="http://schemas.microsoft.com/office/drawing/2014/main" id="{01BB9EDB-FADE-C364-C108-6823A3473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349896" y="6239843"/>
            <a:ext cx="228617" cy="228617"/>
          </a:xfrm>
          <a:prstGeom prst="rect">
            <a:avLst/>
          </a:prstGeom>
        </p:spPr>
      </p:pic>
      <p:sp>
        <p:nvSpPr>
          <p:cNvPr id="28" name="Text Box 3">
            <a:extLst>
              <a:ext uri="{FF2B5EF4-FFF2-40B4-BE49-F238E27FC236}">
                <a16:creationId xmlns:a16="http://schemas.microsoft.com/office/drawing/2014/main" id="{D1374D2C-7611-027E-C90E-927F55ECD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0541" y="6215526"/>
            <a:ext cx="3011803" cy="23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/>
              <a:t> Work In Progress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8ED982-5EC0-FB81-874E-7B57EDD3C74D}"/>
              </a:ext>
            </a:extLst>
          </p:cNvPr>
          <p:cNvGrpSpPr/>
          <p:nvPr/>
        </p:nvGrpSpPr>
        <p:grpSpPr>
          <a:xfrm>
            <a:off x="1485323" y="1041804"/>
            <a:ext cx="7807081" cy="4080235"/>
            <a:chOff x="44450" y="1031875"/>
            <a:chExt cx="9045575" cy="4160838"/>
          </a:xfrm>
        </p:grpSpPr>
        <p:grpSp>
          <p:nvGrpSpPr>
            <p:cNvPr id="31" name="Group 237">
              <a:extLst>
                <a:ext uri="{FF2B5EF4-FFF2-40B4-BE49-F238E27FC236}">
                  <a16:creationId xmlns:a16="http://schemas.microsoft.com/office/drawing/2014/main" id="{5FD78F65-0E23-2B9F-1886-811A1A20C3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50" y="1031875"/>
              <a:ext cx="9045575" cy="4160838"/>
              <a:chOff x="63595" y="1395793"/>
              <a:chExt cx="9046376" cy="416180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5E01BA9-EA45-8D67-7141-865F3232C006}"/>
                  </a:ext>
                </a:extLst>
              </p:cNvPr>
              <p:cNvSpPr/>
              <p:nvPr/>
            </p:nvSpPr>
            <p:spPr>
              <a:xfrm>
                <a:off x="63595" y="1568871"/>
                <a:ext cx="9046376" cy="3988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MY" dirty="0"/>
              </a:p>
            </p:txBody>
          </p:sp>
          <p:grpSp>
            <p:nvGrpSpPr>
              <p:cNvPr id="55" name="Group 236">
                <a:extLst>
                  <a:ext uri="{FF2B5EF4-FFF2-40B4-BE49-F238E27FC236}">
                    <a16:creationId xmlns:a16="http://schemas.microsoft.com/office/drawing/2014/main" id="{10BBC12B-8653-3BE9-FC36-296044A042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672" y="1395793"/>
                <a:ext cx="8792897" cy="4101464"/>
                <a:chOff x="137672" y="1395793"/>
                <a:chExt cx="8792897" cy="4101464"/>
              </a:xfrm>
            </p:grpSpPr>
            <p:grpSp>
              <p:nvGrpSpPr>
                <p:cNvPr id="56" name="Group 208">
                  <a:extLst>
                    <a:ext uri="{FF2B5EF4-FFF2-40B4-BE49-F238E27FC236}">
                      <a16:creationId xmlns:a16="http://schemas.microsoft.com/office/drawing/2014/main" id="{FAFD3B64-CEA7-CA45-32FD-917A89A138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9968" y="1395793"/>
                  <a:ext cx="8760601" cy="4101464"/>
                  <a:chOff x="266172" y="1120795"/>
                  <a:chExt cx="8760601" cy="4101464"/>
                </a:xfrm>
              </p:grpSpPr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13CFCCBA-49F7-C685-FD38-896E47901D3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4719" y="1120795"/>
                    <a:ext cx="185754" cy="246120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endParaRPr lang="en-US" sz="1000" dirty="0">
                      <a:solidFill>
                        <a:srgbClr val="000000"/>
                      </a:solidFill>
                      <a:latin typeface="+mj-lt"/>
                      <a:cs typeface="Arial"/>
                    </a:endParaRP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3463C97-06A5-1DC5-4E7C-FAF58A073B49}"/>
                      </a:ext>
                    </a:extLst>
                  </p:cNvPr>
                  <p:cNvSpPr txBox="1"/>
                  <p:nvPr/>
                </p:nvSpPr>
                <p:spPr>
                  <a:xfrm>
                    <a:off x="4508348" y="1120795"/>
                    <a:ext cx="184166" cy="246120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000" dirty="0">
                      <a:solidFill>
                        <a:prstClr val="black"/>
                      </a:solidFill>
                      <a:latin typeface="+mj-lt"/>
                      <a:ea typeface="+mn-ea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F6E66F7-22E4-A652-A7AA-88C4E96CD785}"/>
                      </a:ext>
                    </a:extLst>
                  </p:cNvPr>
                  <p:cNvSpPr/>
                  <p:nvPr/>
                </p:nvSpPr>
                <p:spPr>
                  <a:xfrm>
                    <a:off x="266172" y="1700367"/>
                    <a:ext cx="1025616" cy="323925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+mj-lt"/>
                      </a:rPr>
                      <a:t>Project Planning</a:t>
                    </a:r>
                    <a:endParaRPr lang="en-MY" sz="10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974D6608-7101-4A10-4E7B-6D303FC177B2}"/>
                      </a:ext>
                    </a:extLst>
                  </p:cNvPr>
                  <p:cNvSpPr/>
                  <p:nvPr/>
                </p:nvSpPr>
                <p:spPr>
                  <a:xfrm>
                    <a:off x="266172" y="2456193"/>
                    <a:ext cx="1025616" cy="323925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+mj-lt"/>
                      </a:rPr>
                      <a:t>Project initiation</a:t>
                    </a:r>
                    <a:endParaRPr lang="en-MY" sz="10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6986655D-020B-5C0D-3440-9CF4B2D95B2C}"/>
                      </a:ext>
                    </a:extLst>
                  </p:cNvPr>
                  <p:cNvSpPr/>
                  <p:nvPr/>
                </p:nvSpPr>
                <p:spPr>
                  <a:xfrm>
                    <a:off x="3173142" y="1562222"/>
                    <a:ext cx="1025616" cy="470009"/>
                  </a:xfrm>
                  <a:prstGeom prst="rect">
                    <a:avLst/>
                  </a:prstGeom>
                  <a:solidFill>
                    <a:srgbClr val="008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MY" sz="1000" dirty="0">
                        <a:solidFill>
                          <a:schemeClr val="bg1"/>
                        </a:solidFill>
                        <a:latin typeface="+mj-lt"/>
                      </a:rPr>
                      <a:t>Confirm requirements</a:t>
                    </a: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763EEAA6-3DCB-332B-3CB5-EAA6E1DA9050}"/>
                      </a:ext>
                    </a:extLst>
                  </p:cNvPr>
                  <p:cNvSpPr/>
                  <p:nvPr/>
                </p:nvSpPr>
                <p:spPr>
                  <a:xfrm>
                    <a:off x="1677584" y="1554284"/>
                    <a:ext cx="1025616" cy="446190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+mj-lt"/>
                      </a:rPr>
                      <a:t>Procurement of software (if any)</a:t>
                    </a:r>
                    <a:endParaRPr lang="en-MY" sz="10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5CF5F174-F837-90C0-5241-64083CB8258E}"/>
                      </a:ext>
                    </a:extLst>
                  </p:cNvPr>
                  <p:cNvSpPr/>
                  <p:nvPr/>
                </p:nvSpPr>
                <p:spPr>
                  <a:xfrm>
                    <a:off x="1603331" y="2848396"/>
                    <a:ext cx="1091932" cy="468422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+mj-lt"/>
                      </a:rPr>
                      <a:t>Installation &amp; Configuration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9E131CFC-35A8-7FFE-048B-348CA1152CDA}"/>
                      </a:ext>
                    </a:extLst>
                  </p:cNvPr>
                  <p:cNvSpPr/>
                  <p:nvPr/>
                </p:nvSpPr>
                <p:spPr>
                  <a:xfrm>
                    <a:off x="4327357" y="1587628"/>
                    <a:ext cx="1025616" cy="323925"/>
                  </a:xfrm>
                  <a:prstGeom prst="rect">
                    <a:avLst/>
                  </a:prstGeom>
                  <a:solidFill>
                    <a:srgbClr val="0066A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+mj-lt"/>
                      </a:rPr>
                      <a:t>Development</a:t>
                    </a: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EE073647-15BB-A2C2-ED69-F4EF3EDA1EB7}"/>
                      </a:ext>
                    </a:extLst>
                  </p:cNvPr>
                  <p:cNvSpPr/>
                  <p:nvPr/>
                </p:nvSpPr>
                <p:spPr>
                  <a:xfrm>
                    <a:off x="6675477" y="1587628"/>
                    <a:ext cx="1025616" cy="323925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+mj-lt"/>
                      </a:rPr>
                      <a:t>User Training</a:t>
                    </a:r>
                    <a:endParaRPr lang="en-MY" sz="10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42C191C8-1303-91B3-BE55-E18B483D26A2}"/>
                      </a:ext>
                    </a:extLst>
                  </p:cNvPr>
                  <p:cNvSpPr/>
                  <p:nvPr/>
                </p:nvSpPr>
                <p:spPr>
                  <a:xfrm>
                    <a:off x="6672301" y="2159261"/>
                    <a:ext cx="1025616" cy="323925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+mj-lt"/>
                      </a:rPr>
                      <a:t>UAT</a:t>
                    </a:r>
                    <a:endParaRPr lang="en-MY" sz="10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1D2F1DA0-EFDB-A4F1-6E45-E1186F18998B}"/>
                      </a:ext>
                    </a:extLst>
                  </p:cNvPr>
                  <p:cNvSpPr/>
                  <p:nvPr/>
                </p:nvSpPr>
                <p:spPr>
                  <a:xfrm>
                    <a:off x="8001157" y="2035407"/>
                    <a:ext cx="1025616" cy="571633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b="1" dirty="0">
                        <a:solidFill>
                          <a:schemeClr val="bg1"/>
                        </a:solidFill>
                        <a:latin typeface="+mj-lt"/>
                      </a:rPr>
                      <a:t>Sprint 1 – System LIVE/Production Rollout</a:t>
                    </a:r>
                    <a:endParaRPr lang="en-MY" sz="1000" b="1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A47EF9C6-524F-1639-C8A2-8D11E65E6226}"/>
                      </a:ext>
                    </a:extLst>
                  </p:cNvPr>
                  <p:cNvSpPr/>
                  <p:nvPr/>
                </p:nvSpPr>
                <p:spPr>
                  <a:xfrm>
                    <a:off x="5483159" y="1587628"/>
                    <a:ext cx="1025616" cy="323925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+mj-lt"/>
                      </a:rPr>
                      <a:t>Quality assurance</a:t>
                    </a:r>
                    <a:endParaRPr lang="en-MY" sz="10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48A642C9-B0C7-2BB7-3525-FE87266536B5}"/>
                      </a:ext>
                    </a:extLst>
                  </p:cNvPr>
                  <p:cNvSpPr/>
                  <p:nvPr/>
                </p:nvSpPr>
                <p:spPr>
                  <a:xfrm>
                    <a:off x="4355934" y="2884917"/>
                    <a:ext cx="1027203" cy="323925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+mj-lt"/>
                      </a:rPr>
                      <a:t>Development </a:t>
                    </a:r>
                    <a:endParaRPr lang="en-MY" sz="10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2D9E3D4E-2124-685F-633A-AFD19C4F4C27}"/>
                      </a:ext>
                    </a:extLst>
                  </p:cNvPr>
                  <p:cNvSpPr/>
                  <p:nvPr/>
                </p:nvSpPr>
                <p:spPr>
                  <a:xfrm>
                    <a:off x="6704054" y="2884917"/>
                    <a:ext cx="1027204" cy="323925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+mj-lt"/>
                      </a:rPr>
                      <a:t>User Training</a:t>
                    </a:r>
                    <a:endParaRPr lang="en-MY" sz="10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F94F6E07-74C5-1DE8-07A7-54CA9802828E}"/>
                      </a:ext>
                    </a:extLst>
                  </p:cNvPr>
                  <p:cNvSpPr/>
                  <p:nvPr/>
                </p:nvSpPr>
                <p:spPr>
                  <a:xfrm>
                    <a:off x="6700879" y="3437495"/>
                    <a:ext cx="1025616" cy="323925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+mj-lt"/>
                      </a:rPr>
                      <a:t>UAT</a:t>
                    </a:r>
                    <a:endParaRPr lang="en-MY" sz="10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0049A7C7-78F5-CB74-6DCF-BD2E139A2B9E}"/>
                      </a:ext>
                    </a:extLst>
                  </p:cNvPr>
                  <p:cNvSpPr/>
                  <p:nvPr/>
                </p:nvSpPr>
                <p:spPr>
                  <a:xfrm>
                    <a:off x="8001157" y="3310466"/>
                    <a:ext cx="1025616" cy="571633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b="1" dirty="0">
                        <a:solidFill>
                          <a:schemeClr val="bg1"/>
                        </a:solidFill>
                        <a:latin typeface="+mj-lt"/>
                      </a:rPr>
                      <a:t>Sprint 2 – System LIVE/</a:t>
                    </a:r>
                    <a:r>
                      <a:rPr lang="en-US" sz="1000" b="1" dirty="0">
                        <a:solidFill>
                          <a:schemeClr val="bg1"/>
                        </a:solidFill>
                      </a:rPr>
                      <a:t>Production rollout</a:t>
                    </a:r>
                    <a:endParaRPr lang="en-MY" sz="1000" b="1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C63AA226-569F-7A2F-F3C6-E80C4CC0F0BE}"/>
                      </a:ext>
                    </a:extLst>
                  </p:cNvPr>
                  <p:cNvSpPr/>
                  <p:nvPr/>
                </p:nvSpPr>
                <p:spPr>
                  <a:xfrm>
                    <a:off x="5511737" y="2884917"/>
                    <a:ext cx="1025616" cy="323925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</a:rPr>
                      <a:t>Quality assurance</a:t>
                    </a:r>
                    <a:endParaRPr lang="en-MY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06487945-FE30-BCDB-8B54-B49B0DC95DF9}"/>
                      </a:ext>
                    </a:extLst>
                  </p:cNvPr>
                  <p:cNvSpPr/>
                  <p:nvPr/>
                </p:nvSpPr>
                <p:spPr>
                  <a:xfrm>
                    <a:off x="4374986" y="4202848"/>
                    <a:ext cx="1025616" cy="323925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+mj-lt"/>
                      </a:rPr>
                      <a:t>Development</a:t>
                    </a:r>
                  </a:p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+mj-lt"/>
                      </a:rPr>
                      <a:t>(in progress)</a:t>
                    </a:r>
                    <a:endParaRPr lang="en-MY" sz="10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CF88EB1D-8EE0-3FEA-6206-54F548324B60}"/>
                      </a:ext>
                    </a:extLst>
                  </p:cNvPr>
                  <p:cNvSpPr/>
                  <p:nvPr/>
                </p:nvSpPr>
                <p:spPr>
                  <a:xfrm>
                    <a:off x="6723106" y="4202848"/>
                    <a:ext cx="1025616" cy="323925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+mj-lt"/>
                      </a:rPr>
                      <a:t>User Training</a:t>
                    </a:r>
                    <a:endParaRPr lang="en-MY" sz="10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3C2B2896-329B-5B57-7EA5-74D17C28B89C}"/>
                      </a:ext>
                    </a:extLst>
                  </p:cNvPr>
                  <p:cNvSpPr/>
                  <p:nvPr/>
                </p:nvSpPr>
                <p:spPr>
                  <a:xfrm>
                    <a:off x="6727869" y="4774480"/>
                    <a:ext cx="1025616" cy="323925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+mj-lt"/>
                      </a:rPr>
                      <a:t>UAT</a:t>
                    </a:r>
                    <a:endParaRPr lang="en-MY" sz="10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4F01271-B322-7641-B8FA-60E123B49EBF}"/>
                      </a:ext>
                    </a:extLst>
                  </p:cNvPr>
                  <p:cNvSpPr/>
                  <p:nvPr/>
                </p:nvSpPr>
                <p:spPr>
                  <a:xfrm>
                    <a:off x="8001157" y="4650626"/>
                    <a:ext cx="1025616" cy="571633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b="1" dirty="0">
                        <a:solidFill>
                          <a:schemeClr val="bg1"/>
                        </a:solidFill>
                        <a:latin typeface="+mj-lt"/>
                      </a:rPr>
                      <a:t>Sprint 3 – System LIVE/</a:t>
                    </a:r>
                    <a:r>
                      <a:rPr lang="en-US" sz="1000" b="1" dirty="0">
                        <a:solidFill>
                          <a:schemeClr val="bg1"/>
                        </a:solidFill>
                      </a:rPr>
                      <a:t>Production rollout</a:t>
                    </a:r>
                    <a:endParaRPr lang="en-MY" sz="1000" b="1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EEB4741-12BB-685C-C2F3-4860F5255F2D}"/>
                      </a:ext>
                    </a:extLst>
                  </p:cNvPr>
                  <p:cNvSpPr/>
                  <p:nvPr/>
                </p:nvSpPr>
                <p:spPr>
                  <a:xfrm>
                    <a:off x="5530788" y="4202848"/>
                    <a:ext cx="1025616" cy="323925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</a:rPr>
                      <a:t>Quality assurance</a:t>
                    </a:r>
                    <a:endParaRPr lang="en-MY" sz="1000" dirty="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A339D612-8D8E-BCD5-93C6-51AC236B7020}"/>
                      </a:ext>
                    </a:extLst>
                  </p:cNvPr>
                  <p:cNvCxnSpPr>
                    <a:cxnSpLocks/>
                    <a:stCxn id="64" idx="2"/>
                    <a:endCxn id="65" idx="0"/>
                  </p:cNvCxnSpPr>
                  <p:nvPr/>
                </p:nvCxnSpPr>
                <p:spPr>
                  <a:xfrm>
                    <a:off x="778979" y="2024292"/>
                    <a:ext cx="0" cy="4319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E1113C88-14CF-9CF3-A753-7EE2C58AD3DC}"/>
                      </a:ext>
                    </a:extLst>
                  </p:cNvPr>
                  <p:cNvSpPr/>
                  <p:nvPr/>
                </p:nvSpPr>
                <p:spPr>
                  <a:xfrm>
                    <a:off x="1669646" y="4058351"/>
                    <a:ext cx="1025616" cy="323925"/>
                  </a:xfrm>
                  <a:prstGeom prst="rect">
                    <a:avLst/>
                  </a:prstGeom>
                  <a:solidFill>
                    <a:srgbClr val="008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dirty="0">
                        <a:solidFill>
                          <a:schemeClr val="bg1"/>
                        </a:solidFill>
                        <a:latin typeface="+mj-lt"/>
                      </a:rPr>
                      <a:t>Test case  development</a:t>
                    </a:r>
                    <a:endParaRPr lang="en-MY" sz="10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cxnSp>
                <p:nvCxnSpPr>
                  <p:cNvPr id="86" name="Connector: Elbow 85">
                    <a:extLst>
                      <a:ext uri="{FF2B5EF4-FFF2-40B4-BE49-F238E27FC236}">
                        <a16:creationId xmlns:a16="http://schemas.microsoft.com/office/drawing/2014/main" id="{47447C5B-BAD0-576C-B73C-21BB267B7815}"/>
                      </a:ext>
                    </a:extLst>
                  </p:cNvPr>
                  <p:cNvCxnSpPr>
                    <a:cxnSpLocks/>
                    <a:stCxn id="65" idx="3"/>
                    <a:endCxn id="67" idx="1"/>
                  </p:cNvCxnSpPr>
                  <p:nvPr/>
                </p:nvCxnSpPr>
                <p:spPr>
                  <a:xfrm flipV="1">
                    <a:off x="1291788" y="1778172"/>
                    <a:ext cx="385796" cy="839983"/>
                  </a:xfrm>
                  <a:prstGeom prst="bentConnector3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596E78BF-1347-80CE-B3E2-1C4ADB1C4E3B}"/>
                      </a:ext>
                    </a:extLst>
                  </p:cNvPr>
                  <p:cNvCxnSpPr>
                    <a:cxnSpLocks/>
                    <a:stCxn id="57" idx="2"/>
                    <a:endCxn id="68" idx="0"/>
                  </p:cNvCxnSpPr>
                  <p:nvPr/>
                </p:nvCxnSpPr>
                <p:spPr>
                  <a:xfrm flipH="1">
                    <a:off x="2149297" y="2662615"/>
                    <a:ext cx="41890" cy="18578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6DDE29EF-EFF3-FDC8-7B33-BEAA4BA4166B}"/>
                      </a:ext>
                    </a:extLst>
                  </p:cNvPr>
                  <p:cNvCxnSpPr>
                    <a:cxnSpLocks/>
                    <a:stCxn id="69" idx="3"/>
                    <a:endCxn id="73" idx="1"/>
                  </p:cNvCxnSpPr>
                  <p:nvPr/>
                </p:nvCxnSpPr>
                <p:spPr>
                  <a:xfrm>
                    <a:off x="5352973" y="1749591"/>
                    <a:ext cx="13018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700AD0E3-0879-0A24-33F1-6E33A1EAA5DB}"/>
                      </a:ext>
                    </a:extLst>
                  </p:cNvPr>
                  <p:cNvCxnSpPr>
                    <a:cxnSpLocks/>
                    <a:stCxn id="73" idx="3"/>
                    <a:endCxn id="70" idx="1"/>
                  </p:cNvCxnSpPr>
                  <p:nvPr/>
                </p:nvCxnSpPr>
                <p:spPr>
                  <a:xfrm>
                    <a:off x="6508775" y="1749591"/>
                    <a:ext cx="16670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Arrow Connector 89">
                    <a:extLst>
                      <a:ext uri="{FF2B5EF4-FFF2-40B4-BE49-F238E27FC236}">
                        <a16:creationId xmlns:a16="http://schemas.microsoft.com/office/drawing/2014/main" id="{45426AED-153E-4991-7766-A0684E1716F6}"/>
                      </a:ext>
                    </a:extLst>
                  </p:cNvPr>
                  <p:cNvCxnSpPr>
                    <a:cxnSpLocks/>
                    <a:stCxn id="70" idx="2"/>
                    <a:endCxn id="71" idx="0"/>
                  </p:cNvCxnSpPr>
                  <p:nvPr/>
                </p:nvCxnSpPr>
                <p:spPr>
                  <a:xfrm flipH="1">
                    <a:off x="7185110" y="1911553"/>
                    <a:ext cx="3175" cy="24770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>
                    <a:extLst>
                      <a:ext uri="{FF2B5EF4-FFF2-40B4-BE49-F238E27FC236}">
                        <a16:creationId xmlns:a16="http://schemas.microsoft.com/office/drawing/2014/main" id="{2AEAB3AF-A4A7-F3E7-F3B8-43E8EE818506}"/>
                      </a:ext>
                    </a:extLst>
                  </p:cNvPr>
                  <p:cNvCxnSpPr>
                    <a:cxnSpLocks/>
                    <a:stCxn id="71" idx="3"/>
                    <a:endCxn id="72" idx="1"/>
                  </p:cNvCxnSpPr>
                  <p:nvPr/>
                </p:nvCxnSpPr>
                <p:spPr>
                  <a:xfrm>
                    <a:off x="7697917" y="2321223"/>
                    <a:ext cx="30324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Connector: Elbow 91">
                    <a:extLst>
                      <a:ext uri="{FF2B5EF4-FFF2-40B4-BE49-F238E27FC236}">
                        <a16:creationId xmlns:a16="http://schemas.microsoft.com/office/drawing/2014/main" id="{BB6B476C-B9D1-69B6-0FEB-239FF6045D46}"/>
                      </a:ext>
                    </a:extLst>
                  </p:cNvPr>
                  <p:cNvCxnSpPr>
                    <a:cxnSpLocks/>
                    <a:stCxn id="72" idx="2"/>
                    <a:endCxn id="74" idx="0"/>
                  </p:cNvCxnSpPr>
                  <p:nvPr/>
                </p:nvCxnSpPr>
                <p:spPr>
                  <a:xfrm rot="5400000">
                    <a:off x="6553208" y="924161"/>
                    <a:ext cx="277877" cy="3643635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>
                    <a:extLst>
                      <a:ext uri="{FF2B5EF4-FFF2-40B4-BE49-F238E27FC236}">
                        <a16:creationId xmlns:a16="http://schemas.microsoft.com/office/drawing/2014/main" id="{AC794AC1-2829-7DDF-E206-159103BBD0AB}"/>
                      </a:ext>
                    </a:extLst>
                  </p:cNvPr>
                  <p:cNvCxnSpPr>
                    <a:cxnSpLocks/>
                    <a:stCxn id="74" idx="3"/>
                    <a:endCxn id="78" idx="1"/>
                  </p:cNvCxnSpPr>
                  <p:nvPr/>
                </p:nvCxnSpPr>
                <p:spPr>
                  <a:xfrm>
                    <a:off x="5383137" y="3046880"/>
                    <a:ext cx="12859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A867FEA4-0852-9FE5-C027-D6950BC2E844}"/>
                      </a:ext>
                    </a:extLst>
                  </p:cNvPr>
                  <p:cNvCxnSpPr>
                    <a:stCxn id="78" idx="3"/>
                    <a:endCxn id="75" idx="1"/>
                  </p:cNvCxnSpPr>
                  <p:nvPr/>
                </p:nvCxnSpPr>
                <p:spPr>
                  <a:xfrm>
                    <a:off x="6537353" y="3046880"/>
                    <a:ext cx="16670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Arrow Connector 94">
                    <a:extLst>
                      <a:ext uri="{FF2B5EF4-FFF2-40B4-BE49-F238E27FC236}">
                        <a16:creationId xmlns:a16="http://schemas.microsoft.com/office/drawing/2014/main" id="{ACDD519A-A143-7BD4-5CFF-249E15EAC923}"/>
                      </a:ext>
                    </a:extLst>
                  </p:cNvPr>
                  <p:cNvCxnSpPr>
                    <a:stCxn id="78" idx="3"/>
                    <a:endCxn id="75" idx="1"/>
                  </p:cNvCxnSpPr>
                  <p:nvPr/>
                </p:nvCxnSpPr>
                <p:spPr>
                  <a:xfrm>
                    <a:off x="6537353" y="3046880"/>
                    <a:ext cx="16670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9634C344-573F-FB33-5FE3-9CEB25A22286}"/>
                      </a:ext>
                    </a:extLst>
                  </p:cNvPr>
                  <p:cNvCxnSpPr>
                    <a:cxnSpLocks/>
                    <a:stCxn id="75" idx="2"/>
                    <a:endCxn id="76" idx="0"/>
                  </p:cNvCxnSpPr>
                  <p:nvPr/>
                </p:nvCxnSpPr>
                <p:spPr>
                  <a:xfrm flipH="1">
                    <a:off x="7213687" y="3208842"/>
                    <a:ext cx="3175" cy="22865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>
                    <a:extLst>
                      <a:ext uri="{FF2B5EF4-FFF2-40B4-BE49-F238E27FC236}">
                        <a16:creationId xmlns:a16="http://schemas.microsoft.com/office/drawing/2014/main" id="{7289F6E5-642A-B781-F342-E34149C42A63}"/>
                      </a:ext>
                    </a:extLst>
                  </p:cNvPr>
                  <p:cNvCxnSpPr>
                    <a:cxnSpLocks/>
                    <a:stCxn id="76" idx="3"/>
                    <a:endCxn id="77" idx="1"/>
                  </p:cNvCxnSpPr>
                  <p:nvPr/>
                </p:nvCxnSpPr>
                <p:spPr>
                  <a:xfrm flipV="1">
                    <a:off x="7726495" y="3596282"/>
                    <a:ext cx="274662" cy="3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or: Elbow 97">
                    <a:extLst>
                      <a:ext uri="{FF2B5EF4-FFF2-40B4-BE49-F238E27FC236}">
                        <a16:creationId xmlns:a16="http://schemas.microsoft.com/office/drawing/2014/main" id="{09018ED4-654D-1DA4-D098-CC5A4F149A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09550" y="2321223"/>
                    <a:ext cx="3969102" cy="1902266"/>
                  </a:xfrm>
                  <a:prstGeom prst="bentConnector3">
                    <a:avLst>
                      <a:gd name="adj1" fmla="val 5071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or: Elbow 93">
                    <a:extLst>
                      <a:ext uri="{FF2B5EF4-FFF2-40B4-BE49-F238E27FC236}">
                        <a16:creationId xmlns:a16="http://schemas.microsoft.com/office/drawing/2014/main" id="{F369A6E8-16C1-42F2-42CA-0227BD1F0D67}"/>
                      </a:ext>
                    </a:extLst>
                  </p:cNvPr>
                  <p:cNvCxnSpPr>
                    <a:cxnSpLocks/>
                    <a:endCxn id="76" idx="1"/>
                  </p:cNvCxnSpPr>
                  <p:nvPr/>
                </p:nvCxnSpPr>
                <p:spPr>
                  <a:xfrm>
                    <a:off x="2911181" y="3599458"/>
                    <a:ext cx="3789698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onnector: Elbow 99">
                    <a:extLst>
                      <a:ext uri="{FF2B5EF4-FFF2-40B4-BE49-F238E27FC236}">
                        <a16:creationId xmlns:a16="http://schemas.microsoft.com/office/drawing/2014/main" id="{978B351E-A383-BCE4-229D-2E1711CB1E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1964" y="4225078"/>
                    <a:ext cx="3856380" cy="711365"/>
                  </a:xfrm>
                  <a:prstGeom prst="bentConnector3">
                    <a:avLst>
                      <a:gd name="adj1" fmla="val 1229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513C2C1B-95CF-921F-2F78-093501F99CF1}"/>
                      </a:ext>
                    </a:extLst>
                  </p:cNvPr>
                  <p:cNvCxnSpPr>
                    <a:cxnSpLocks/>
                    <a:stCxn id="81" idx="3"/>
                    <a:endCxn id="82" idx="1"/>
                  </p:cNvCxnSpPr>
                  <p:nvPr/>
                </p:nvCxnSpPr>
                <p:spPr>
                  <a:xfrm>
                    <a:off x="7753485" y="4936443"/>
                    <a:ext cx="24767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Arrow Connector 101">
                    <a:extLst>
                      <a:ext uri="{FF2B5EF4-FFF2-40B4-BE49-F238E27FC236}">
                        <a16:creationId xmlns:a16="http://schemas.microsoft.com/office/drawing/2014/main" id="{6F1F286B-3C8F-CA18-DD47-D762E917DEA6}"/>
                      </a:ext>
                    </a:extLst>
                  </p:cNvPr>
                  <p:cNvCxnSpPr>
                    <a:cxnSpLocks/>
                    <a:stCxn id="80" idx="2"/>
                    <a:endCxn id="81" idx="0"/>
                  </p:cNvCxnSpPr>
                  <p:nvPr/>
                </p:nvCxnSpPr>
                <p:spPr>
                  <a:xfrm>
                    <a:off x="7235914" y="4526773"/>
                    <a:ext cx="4762" cy="24770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CAF0BF16-4E19-F2CC-F625-1262E147BAF4}"/>
                      </a:ext>
                    </a:extLst>
                  </p:cNvPr>
                  <p:cNvCxnSpPr>
                    <a:cxnSpLocks/>
                    <a:stCxn id="79" idx="3"/>
                    <a:endCxn id="83" idx="1"/>
                  </p:cNvCxnSpPr>
                  <p:nvPr/>
                </p:nvCxnSpPr>
                <p:spPr>
                  <a:xfrm>
                    <a:off x="5400602" y="4364810"/>
                    <a:ext cx="13018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Arrow Connector 103">
                    <a:extLst>
                      <a:ext uri="{FF2B5EF4-FFF2-40B4-BE49-F238E27FC236}">
                        <a16:creationId xmlns:a16="http://schemas.microsoft.com/office/drawing/2014/main" id="{B095F963-8180-4B64-4F2A-9635DB607F5A}"/>
                      </a:ext>
                    </a:extLst>
                  </p:cNvPr>
                  <p:cNvCxnSpPr>
                    <a:cxnSpLocks/>
                    <a:stCxn id="83" idx="3"/>
                    <a:endCxn id="80" idx="1"/>
                  </p:cNvCxnSpPr>
                  <p:nvPr/>
                </p:nvCxnSpPr>
                <p:spPr>
                  <a:xfrm>
                    <a:off x="6556404" y="4364810"/>
                    <a:ext cx="16670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Connector: Elbow 104">
                    <a:extLst>
                      <a:ext uri="{FF2B5EF4-FFF2-40B4-BE49-F238E27FC236}">
                        <a16:creationId xmlns:a16="http://schemas.microsoft.com/office/drawing/2014/main" id="{78042FCB-2D0E-6F93-155F-3CA0D9BB0570}"/>
                      </a:ext>
                    </a:extLst>
                  </p:cNvPr>
                  <p:cNvCxnSpPr>
                    <a:cxnSpLocks/>
                    <a:stCxn id="77" idx="2"/>
                    <a:endCxn id="79" idx="0"/>
                  </p:cNvCxnSpPr>
                  <p:nvPr/>
                </p:nvCxnSpPr>
                <p:spPr>
                  <a:xfrm rot="5400000">
                    <a:off x="6540504" y="2229388"/>
                    <a:ext cx="320749" cy="3626171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BF710BCC-A023-1781-9EBB-98838F39A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547825" y="1293873"/>
                    <a:ext cx="1378072" cy="25114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b="1" dirty="0">
                        <a:solidFill>
                          <a:srgbClr val="C00000"/>
                        </a:solidFill>
                        <a:latin typeface="+mj-lt"/>
                        <a:ea typeface="+mn-ea"/>
                      </a:rPr>
                      <a:t>Sprint 1</a:t>
                    </a:r>
                    <a:endParaRPr lang="en-MY" sz="1000" b="1" dirty="0">
                      <a:solidFill>
                        <a:srgbClr val="C00000"/>
                      </a:solidFill>
                      <a:latin typeface="+mj-lt"/>
                      <a:ea typeface="+mn-ea"/>
                    </a:endParaRP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958D58E5-2DA5-4443-3945-678CA59E810C}"/>
                      </a:ext>
                    </a:extLst>
                  </p:cNvPr>
                  <p:cNvSpPr txBox="1"/>
                  <p:nvPr/>
                </p:nvSpPr>
                <p:spPr>
                  <a:xfrm>
                    <a:off x="3574815" y="2527646"/>
                    <a:ext cx="1378072" cy="25114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b="1" dirty="0">
                        <a:solidFill>
                          <a:srgbClr val="C00000"/>
                        </a:solidFill>
                        <a:latin typeface="+mj-lt"/>
                        <a:ea typeface="+mn-ea"/>
                      </a:rPr>
                      <a:t>Sprint 2</a:t>
                    </a:r>
                    <a:endParaRPr lang="en-MY" sz="1000" b="1" dirty="0">
                      <a:solidFill>
                        <a:srgbClr val="C00000"/>
                      </a:solidFill>
                      <a:latin typeface="+mj-lt"/>
                      <a:ea typeface="+mn-ea"/>
                    </a:endParaRPr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830F3DC-EBB3-8B5F-5AC2-E767C9E70627}"/>
                      </a:ext>
                    </a:extLst>
                  </p:cNvPr>
                  <p:cNvSpPr txBox="1"/>
                  <p:nvPr/>
                </p:nvSpPr>
                <p:spPr>
                  <a:xfrm>
                    <a:off x="3565289" y="3850341"/>
                    <a:ext cx="1376485" cy="25114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000" b="1" dirty="0">
                        <a:solidFill>
                          <a:srgbClr val="C00000"/>
                        </a:solidFill>
                        <a:latin typeface="+mj-lt"/>
                        <a:ea typeface="+mn-ea"/>
                      </a:rPr>
                      <a:t>Sprint 3</a:t>
                    </a:r>
                    <a:endParaRPr lang="en-MY" sz="1000" b="1" dirty="0">
                      <a:solidFill>
                        <a:srgbClr val="C00000"/>
                      </a:solidFill>
                      <a:latin typeface="+mj-lt"/>
                      <a:ea typeface="+mn-ea"/>
                    </a:endParaRPr>
                  </a:p>
                </p:txBody>
              </p:sp>
              <p:cxnSp>
                <p:nvCxnSpPr>
                  <p:cNvPr id="109" name="Connector: Elbow 108">
                    <a:extLst>
                      <a:ext uri="{FF2B5EF4-FFF2-40B4-BE49-F238E27FC236}">
                        <a16:creationId xmlns:a16="http://schemas.microsoft.com/office/drawing/2014/main" id="{4089B3CE-79AD-2B63-7B69-4CF73281CD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91788" y="2676892"/>
                    <a:ext cx="1733704" cy="922551"/>
                  </a:xfrm>
                  <a:prstGeom prst="bentConnector3">
                    <a:avLst>
                      <a:gd name="adj1" fmla="val 11047"/>
                    </a:avLst>
                  </a:prstGeom>
                  <a:ln>
                    <a:solidFill>
                      <a:schemeClr val="accent5">
                        <a:lumMod val="75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A373D1A-ED87-33DB-B192-D2122B93AC4B}"/>
                    </a:ext>
                  </a:extLst>
                </p:cNvPr>
                <p:cNvSpPr/>
                <p:nvPr/>
              </p:nvSpPr>
              <p:spPr>
                <a:xfrm>
                  <a:off x="1578205" y="2461253"/>
                  <a:ext cx="1033555" cy="476360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solidFill>
                        <a:schemeClr val="bg1"/>
                      </a:solidFill>
                      <a:latin typeface="+mj-lt"/>
                    </a:rPr>
                    <a:t>Procurement of hardware</a:t>
                  </a:r>
                </a:p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MY" sz="10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pic>
              <p:nvPicPr>
                <p:cNvPr id="58" name="Picture 2" descr="Image result for green tick">
                  <a:extLst>
                    <a:ext uri="{FF2B5EF4-FFF2-40B4-BE49-F238E27FC236}">
                      <a16:creationId xmlns:a16="http://schemas.microsoft.com/office/drawing/2014/main" id="{79314C7E-9F2A-A619-9FC7-2C0A8D9E40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672" y="1882025"/>
                  <a:ext cx="184645" cy="1846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9" name="Picture 2" descr="Image result for green tick">
                  <a:extLst>
                    <a:ext uri="{FF2B5EF4-FFF2-40B4-BE49-F238E27FC236}">
                      <a16:creationId xmlns:a16="http://schemas.microsoft.com/office/drawing/2014/main" id="{B19D3357-C5CD-50E8-9A15-E71A1BECAD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672" y="2669723"/>
                  <a:ext cx="184645" cy="1846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BAD8DDD1-7FB6-E2BD-4565-BE346EAC6439}"/>
                    </a:ext>
                  </a:extLst>
                </p:cNvPr>
                <p:cNvCxnSpPr>
                  <a:cxnSpLocks/>
                  <a:stCxn id="67" idx="2"/>
                  <a:endCxn id="57" idx="0"/>
                </p:cNvCxnSpPr>
                <p:nvPr/>
              </p:nvCxnSpPr>
              <p:spPr>
                <a:xfrm>
                  <a:off x="2094188" y="2275472"/>
                  <a:ext cx="0" cy="1857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61" name="Picture 2" descr="Image result for green tick">
                  <a:extLst>
                    <a:ext uri="{FF2B5EF4-FFF2-40B4-BE49-F238E27FC236}">
                      <a16:creationId xmlns:a16="http://schemas.microsoft.com/office/drawing/2014/main" id="{77AF022A-416D-ED19-6BE7-7EADC78046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3295" y="1773571"/>
                  <a:ext cx="184645" cy="1846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32" name="Picture 2" descr="Image result for green tick">
              <a:extLst>
                <a:ext uri="{FF2B5EF4-FFF2-40B4-BE49-F238E27FC236}">
                  <a16:creationId xmlns:a16="http://schemas.microsoft.com/office/drawing/2014/main" id="{A7953AE1-C87A-AC81-B819-D85B229FA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200" y="2047875"/>
              <a:ext cx="1857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 descr="Image result for green tick">
              <a:extLst>
                <a:ext uri="{FF2B5EF4-FFF2-40B4-BE49-F238E27FC236}">
                  <a16:creationId xmlns:a16="http://schemas.microsoft.com/office/drawing/2014/main" id="{657B94EE-2473-851A-7921-F58E9CD7BB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5" y="2705100"/>
              <a:ext cx="1841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" descr="Image result for green tick">
              <a:extLst>
                <a:ext uri="{FF2B5EF4-FFF2-40B4-BE49-F238E27FC236}">
                  <a16:creationId xmlns:a16="http://schemas.microsoft.com/office/drawing/2014/main" id="{293043E8-543D-8111-44B0-4AAB5B7027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1398588"/>
              <a:ext cx="1841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2" descr="Image result for green tick">
              <a:extLst>
                <a:ext uri="{FF2B5EF4-FFF2-40B4-BE49-F238E27FC236}">
                  <a16:creationId xmlns:a16="http://schemas.microsoft.com/office/drawing/2014/main" id="{0DDAFDEF-7E8D-D41D-2B22-278EC61561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775" y="1404938"/>
              <a:ext cx="1841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" descr="Image result for green tick">
              <a:extLst>
                <a:ext uri="{FF2B5EF4-FFF2-40B4-BE49-F238E27FC236}">
                  <a16:creationId xmlns:a16="http://schemas.microsoft.com/office/drawing/2014/main" id="{CFF543CD-E342-142E-0F8B-399AE5CEA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1403350"/>
              <a:ext cx="1857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" descr="Image result for green tick">
              <a:extLst>
                <a:ext uri="{FF2B5EF4-FFF2-40B4-BE49-F238E27FC236}">
                  <a16:creationId xmlns:a16="http://schemas.microsoft.com/office/drawing/2014/main" id="{4AF10E50-662B-B1B5-5382-59FA8C850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1973263"/>
              <a:ext cx="1857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17E34BA-5028-5AEA-9AC8-674B656CDA88}"/>
                </a:ext>
              </a:extLst>
            </p:cNvPr>
            <p:cNvSpPr/>
            <p:nvPr/>
          </p:nvSpPr>
          <p:spPr>
            <a:xfrm>
              <a:off x="3054350" y="2757488"/>
              <a:ext cx="1025525" cy="4683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MY" sz="1000" dirty="0">
                  <a:solidFill>
                    <a:schemeClr val="bg1"/>
                  </a:solidFill>
                  <a:latin typeface="+mj-lt"/>
                </a:rPr>
                <a:t>Confirm requirements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D35E746-385D-10E3-6E29-87ADF4DF51B2}"/>
                </a:ext>
              </a:extLst>
            </p:cNvPr>
            <p:cNvSpPr/>
            <p:nvPr/>
          </p:nvSpPr>
          <p:spPr>
            <a:xfrm>
              <a:off x="3062288" y="4094163"/>
              <a:ext cx="1025525" cy="466725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MY" sz="1000" dirty="0">
                  <a:solidFill>
                    <a:schemeClr val="bg1"/>
                  </a:solidFill>
                  <a:latin typeface="+mj-lt"/>
                </a:rPr>
                <a:t>Confirm requirements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60312BA-3CA3-2F99-BAF4-3DFA16610F66}"/>
                </a:ext>
              </a:extLst>
            </p:cNvPr>
            <p:cNvCxnSpPr>
              <a:cxnSpLocks/>
            </p:cNvCxnSpPr>
            <p:nvPr/>
          </p:nvCxnSpPr>
          <p:spPr>
            <a:xfrm>
              <a:off x="4070350" y="1668463"/>
              <a:ext cx="128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EBDFEA3-7A58-D9CA-7F0B-C922474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4108450" y="2973388"/>
              <a:ext cx="1285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7A62BA-8BE0-BBF0-620F-5316F4658066}"/>
                </a:ext>
              </a:extLst>
            </p:cNvPr>
            <p:cNvCxnSpPr>
              <a:cxnSpLocks/>
            </p:cNvCxnSpPr>
            <p:nvPr/>
          </p:nvCxnSpPr>
          <p:spPr>
            <a:xfrm>
              <a:off x="4097338" y="4292600"/>
              <a:ext cx="130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1368B6B6-5A68-A016-49FE-816D6A518A9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9496" y="3839820"/>
              <a:ext cx="946150" cy="134937"/>
            </a:xfrm>
            <a:prstGeom prst="bentConnector3">
              <a:avLst>
                <a:gd name="adj1" fmla="val 99481"/>
              </a:avLst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7DFC4E35-F8DB-6A7E-AB01-A52EA347F7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79625" y="2524125"/>
              <a:ext cx="1778000" cy="120650"/>
            </a:xfrm>
            <a:prstGeom prst="bentConnector3">
              <a:avLst>
                <a:gd name="adj1" fmla="val -250"/>
              </a:avLst>
            </a:prstGeom>
            <a:ln>
              <a:solidFill>
                <a:schemeClr val="accent5">
                  <a:lumMod val="7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2" descr="Image result for green tick">
              <a:extLst>
                <a:ext uri="{FF2B5EF4-FFF2-40B4-BE49-F238E27FC236}">
                  <a16:creationId xmlns:a16="http://schemas.microsoft.com/office/drawing/2014/main" id="{4A622845-7668-8804-C917-3BE7940B7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5613" y="1403350"/>
              <a:ext cx="1857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3A75BCB-CE23-81D3-986C-B4CCC4099538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88" y="3001963"/>
              <a:ext cx="128587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7" name="Picture 2" descr="Image result for green tick">
              <a:extLst>
                <a:ext uri="{FF2B5EF4-FFF2-40B4-BE49-F238E27FC236}">
                  <a16:creationId xmlns:a16="http://schemas.microsoft.com/office/drawing/2014/main" id="{FA3BDCA9-7FB6-9772-F00B-216870C5C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1138" y="1893888"/>
              <a:ext cx="1841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2" descr="Image result for green tick">
              <a:extLst>
                <a:ext uri="{FF2B5EF4-FFF2-40B4-BE49-F238E27FC236}">
                  <a16:creationId xmlns:a16="http://schemas.microsoft.com/office/drawing/2014/main" id="{68113585-4203-A81C-D05D-3EB27F50C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375" y="2695575"/>
              <a:ext cx="1841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Graphic 48" descr="Repeat">
              <a:extLst>
                <a:ext uri="{FF2B5EF4-FFF2-40B4-BE49-F238E27FC236}">
                  <a16:creationId xmlns:a16="http://schemas.microsoft.com/office/drawing/2014/main" id="{111CE8DB-209E-116D-5BE2-4576F6B5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548457" y="3214474"/>
              <a:ext cx="228617" cy="228617"/>
            </a:xfrm>
            <a:prstGeom prst="rect">
              <a:avLst/>
            </a:prstGeom>
          </p:spPr>
        </p:pic>
        <p:pic>
          <p:nvPicPr>
            <p:cNvPr id="50" name="Picture 2" descr="Image result for green tick">
              <a:extLst>
                <a:ext uri="{FF2B5EF4-FFF2-40B4-BE49-F238E27FC236}">
                  <a16:creationId xmlns:a16="http://schemas.microsoft.com/office/drawing/2014/main" id="{5DF5E58B-52C2-3AC3-2028-D753AB3ED1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855" y="3902435"/>
              <a:ext cx="1841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2" descr="Image result for green tick">
              <a:extLst>
                <a:ext uri="{FF2B5EF4-FFF2-40B4-BE49-F238E27FC236}">
                  <a16:creationId xmlns:a16="http://schemas.microsoft.com/office/drawing/2014/main" id="{1195CF14-C354-B6C7-01B1-C54F6FC7A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3614" y="3948764"/>
              <a:ext cx="18415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Graphic 51" descr="Repeat">
              <a:extLst>
                <a:ext uri="{FF2B5EF4-FFF2-40B4-BE49-F238E27FC236}">
                  <a16:creationId xmlns:a16="http://schemas.microsoft.com/office/drawing/2014/main" id="{70C5F47F-7C36-13AB-45F3-AE56CAAFB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211638" y="3975327"/>
              <a:ext cx="228617" cy="228617"/>
            </a:xfrm>
            <a:prstGeom prst="rect">
              <a:avLst/>
            </a:prstGeom>
          </p:spPr>
        </p:pic>
        <p:pic>
          <p:nvPicPr>
            <p:cNvPr id="53" name="Graphic 52" descr="Repeat">
              <a:extLst>
                <a:ext uri="{FF2B5EF4-FFF2-40B4-BE49-F238E27FC236}">
                  <a16:creationId xmlns:a16="http://schemas.microsoft.com/office/drawing/2014/main" id="{5E4509C6-0884-AA20-C1AB-C64E083E9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7853353" y="3111362"/>
              <a:ext cx="228617" cy="228617"/>
            </a:xfrm>
            <a:prstGeom prst="rect">
              <a:avLst/>
            </a:prstGeom>
          </p:spPr>
        </p:pic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09CFDD2-8575-59E8-A265-B2E73D1FF8B3}"/>
              </a:ext>
            </a:extLst>
          </p:cNvPr>
          <p:cNvSpPr/>
          <p:nvPr/>
        </p:nvSpPr>
        <p:spPr bwMode="auto">
          <a:xfrm>
            <a:off x="9520417" y="1949387"/>
            <a:ext cx="885113" cy="560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j-lt"/>
              </a:rPr>
              <a:t>Operational LIVE</a:t>
            </a:r>
            <a:endParaRPr lang="en-MY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7BD3D3C-0339-55AA-3777-DF50B55427C2}"/>
              </a:ext>
            </a:extLst>
          </p:cNvPr>
          <p:cNvSpPr/>
          <p:nvPr/>
        </p:nvSpPr>
        <p:spPr bwMode="auto">
          <a:xfrm>
            <a:off x="9520417" y="3199456"/>
            <a:ext cx="885113" cy="560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j-lt"/>
              </a:rPr>
              <a:t>Operational LIVE</a:t>
            </a:r>
            <a:endParaRPr lang="en-MY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679EE53-CD38-2DE2-582F-9355B0F1B782}"/>
              </a:ext>
            </a:extLst>
          </p:cNvPr>
          <p:cNvSpPr/>
          <p:nvPr/>
        </p:nvSpPr>
        <p:spPr bwMode="auto">
          <a:xfrm>
            <a:off x="9520417" y="4513350"/>
            <a:ext cx="885113" cy="560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j-lt"/>
              </a:rPr>
              <a:t>Operational LIVE</a:t>
            </a:r>
            <a:endParaRPr lang="en-MY" sz="1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2CA4773-0FE7-15DE-A941-C5DF64716457}"/>
              </a:ext>
            </a:extLst>
          </p:cNvPr>
          <p:cNvCxnSpPr/>
          <p:nvPr/>
        </p:nvCxnSpPr>
        <p:spPr>
          <a:xfrm>
            <a:off x="9406704" y="1054064"/>
            <a:ext cx="0" cy="43434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 Box 3">
            <a:extLst>
              <a:ext uri="{FF2B5EF4-FFF2-40B4-BE49-F238E27FC236}">
                <a16:creationId xmlns:a16="http://schemas.microsoft.com/office/drawing/2014/main" id="{69E0EED8-B70D-27FE-DA1F-411E80613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653" y="959178"/>
            <a:ext cx="1789452" cy="22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b="1" dirty="0">
                <a:solidFill>
                  <a:srgbClr val="0066AD"/>
                </a:solidFill>
              </a:rPr>
              <a:t>Vendor / Internal IT</a:t>
            </a:r>
          </a:p>
        </p:txBody>
      </p:sp>
      <p:sp>
        <p:nvSpPr>
          <p:cNvPr id="115" name="Text Box 3">
            <a:extLst>
              <a:ext uri="{FF2B5EF4-FFF2-40B4-BE49-F238E27FC236}">
                <a16:creationId xmlns:a16="http://schemas.microsoft.com/office/drawing/2014/main" id="{9469B02A-BB78-2C31-A800-39CCCD65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8889" y="1029175"/>
            <a:ext cx="961176" cy="21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b="1" dirty="0">
                <a:solidFill>
                  <a:srgbClr val="0066AD"/>
                </a:solidFill>
              </a:rPr>
              <a:t>Business</a:t>
            </a:r>
          </a:p>
        </p:txBody>
      </p:sp>
      <p:pic>
        <p:nvPicPr>
          <p:cNvPr id="116" name="Picture 2" descr="Image result for green tick">
            <a:extLst>
              <a:ext uri="{FF2B5EF4-FFF2-40B4-BE49-F238E27FC236}">
                <a16:creationId xmlns:a16="http://schemas.microsoft.com/office/drawing/2014/main" id="{1D2DF8AA-B1AF-64D0-1FF1-B07870C2D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49" y="2617336"/>
            <a:ext cx="158937" cy="18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2" descr="Image result for green tick">
            <a:extLst>
              <a:ext uri="{FF2B5EF4-FFF2-40B4-BE49-F238E27FC236}">
                <a16:creationId xmlns:a16="http://schemas.microsoft.com/office/drawing/2014/main" id="{66B20D95-137B-4DEB-95F4-2F6F68901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185" y="2649333"/>
            <a:ext cx="158937" cy="18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2" descr="Image result for green tick">
            <a:extLst>
              <a:ext uri="{FF2B5EF4-FFF2-40B4-BE49-F238E27FC236}">
                <a16:creationId xmlns:a16="http://schemas.microsoft.com/office/drawing/2014/main" id="{B2DC2BB1-64E2-7233-E51C-CB353491B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400" y="2661059"/>
            <a:ext cx="158937" cy="18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Graphic 118" descr="Repeat">
            <a:extLst>
              <a:ext uri="{FF2B5EF4-FFF2-40B4-BE49-F238E27FC236}">
                <a16:creationId xmlns:a16="http://schemas.microsoft.com/office/drawing/2014/main" id="{5F2FD8CA-86AD-B1CB-9FC9-F0F51EE68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060234" y="3923238"/>
            <a:ext cx="197315" cy="2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0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158A86E-D9E3-49B3-8EDE-8CBFFA9D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20001"/>
          </a:xfrm>
          <a:solidFill>
            <a:srgbClr val="FC6868">
              <a:alpha val="58000"/>
            </a:srgbClr>
          </a:solidFill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+mn-lt"/>
              </a:rPr>
              <a:t>GOVERNANCE &amp; STEERING CO</a:t>
            </a:r>
            <a:endParaRPr lang="en-US" b="1" i="1" dirty="0">
              <a:solidFill>
                <a:srgbClr val="002060"/>
              </a:solidFill>
              <a:latin typeface="+mn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05BBEF-BE53-49F8-B265-9FAD8D5165CE}"/>
              </a:ext>
            </a:extLst>
          </p:cNvPr>
          <p:cNvGrpSpPr/>
          <p:nvPr/>
        </p:nvGrpSpPr>
        <p:grpSpPr>
          <a:xfrm>
            <a:off x="1008744" y="997443"/>
            <a:ext cx="10632965" cy="5438404"/>
            <a:chOff x="1557166" y="664215"/>
            <a:chExt cx="9698099" cy="543840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A7F0AD8-D439-4E3D-A868-08213FB648F6}"/>
                </a:ext>
              </a:extLst>
            </p:cNvPr>
            <p:cNvCxnSpPr/>
            <p:nvPr/>
          </p:nvCxnSpPr>
          <p:spPr>
            <a:xfrm>
              <a:off x="4973338" y="2383157"/>
              <a:ext cx="5288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40EB37-8AF1-449E-B939-2116F1AC9EC8}"/>
                </a:ext>
              </a:extLst>
            </p:cNvPr>
            <p:cNvSpPr/>
            <p:nvPr/>
          </p:nvSpPr>
          <p:spPr>
            <a:xfrm>
              <a:off x="1557166" y="2658721"/>
              <a:ext cx="9590291" cy="162025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4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05A7A79-22F5-4C24-B5AE-82C860A9F7BD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>
              <a:off x="5935728" y="1961646"/>
              <a:ext cx="233156" cy="3419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854825-9C98-4A70-BC8F-002E0DDD3D05}"/>
                </a:ext>
              </a:extLst>
            </p:cNvPr>
            <p:cNvCxnSpPr>
              <a:cxnSpLocks/>
            </p:cNvCxnSpPr>
            <p:nvPr/>
          </p:nvCxnSpPr>
          <p:spPr>
            <a:xfrm>
              <a:off x="6954864" y="1776127"/>
              <a:ext cx="423659" cy="3482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D798E0-AFE8-4012-8014-B0CA24E5426C}"/>
                </a:ext>
              </a:extLst>
            </p:cNvPr>
            <p:cNvSpPr/>
            <p:nvPr/>
          </p:nvSpPr>
          <p:spPr>
            <a:xfrm>
              <a:off x="1578681" y="4343980"/>
              <a:ext cx="9593152" cy="164003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4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5F33DE-A536-4DD9-9009-349F6CDB87E2}"/>
                </a:ext>
              </a:extLst>
            </p:cNvPr>
            <p:cNvSpPr/>
            <p:nvPr/>
          </p:nvSpPr>
          <p:spPr>
            <a:xfrm>
              <a:off x="1559496" y="1124744"/>
              <a:ext cx="9615136" cy="1482254"/>
            </a:xfrm>
            <a:prstGeom prst="rect">
              <a:avLst/>
            </a:prstGeom>
            <a:solidFill>
              <a:schemeClr val="accent1">
                <a:alpha val="24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E50D1F01-602B-44F9-8EFA-9439FB5F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270" y="3962703"/>
              <a:ext cx="223" cy="2118479"/>
            </a:xfrm>
            <a:prstGeom prst="parallelogram">
              <a:avLst>
                <a:gd name="adj" fmla="val 68881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285744" indent="-285744" defTabSz="761981">
                <a:defRPr/>
              </a:pPr>
              <a:endParaRPr lang="en-US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" pitchFamily="34" charset="0"/>
              </a:endParaRP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5018EA8C-4C37-488B-8B2F-BA26F2BD5B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32195" y="1758051"/>
              <a:ext cx="677164" cy="51481"/>
            </a:xfrm>
            <a:custGeom>
              <a:avLst/>
              <a:gdLst>
                <a:gd name="T0" fmla="*/ 2147483647 w 21600"/>
                <a:gd name="T1" fmla="*/ 2486342 h 21600"/>
                <a:gd name="T2" fmla="*/ 2147483647 w 21600"/>
                <a:gd name="T3" fmla="*/ 4972637 h 21600"/>
                <a:gd name="T4" fmla="*/ 2147483647 w 21600"/>
                <a:gd name="T5" fmla="*/ 2486342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179 w 21600"/>
                <a:gd name="T13" fmla="*/ 2179 h 21600"/>
                <a:gd name="T14" fmla="*/ 19421 w 21600"/>
                <a:gd name="T15" fmla="*/ 194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757" y="21600"/>
                  </a:lnTo>
                  <a:lnTo>
                    <a:pt x="208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7FBB0D69-1083-4C4D-9662-2E542AF7D5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255407" y="5112518"/>
              <a:ext cx="1257590" cy="51479"/>
            </a:xfrm>
            <a:custGeom>
              <a:avLst/>
              <a:gdLst>
                <a:gd name="T0" fmla="*/ 2147483647 w 21600"/>
                <a:gd name="T1" fmla="*/ 1077348 h 21600"/>
                <a:gd name="T2" fmla="*/ 2147483647 w 21600"/>
                <a:gd name="T3" fmla="*/ 2154665 h 21600"/>
                <a:gd name="T4" fmla="*/ 2147483647 w 21600"/>
                <a:gd name="T5" fmla="*/ 1077348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005 w 21600"/>
                <a:gd name="T13" fmla="*/ 2005 h 21600"/>
                <a:gd name="T14" fmla="*/ 19595 w 21600"/>
                <a:gd name="T15" fmla="*/ 195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09" y="21600"/>
                  </a:lnTo>
                  <a:lnTo>
                    <a:pt x="211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13" name="AutoShape 18">
              <a:extLst>
                <a:ext uri="{FF2B5EF4-FFF2-40B4-BE49-F238E27FC236}">
                  <a16:creationId xmlns:a16="http://schemas.microsoft.com/office/drawing/2014/main" id="{2ECEC654-B057-47D8-90DB-E347AC42E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2775" y="1583422"/>
              <a:ext cx="1160852" cy="496613"/>
            </a:xfrm>
            <a:prstGeom prst="parallelogram">
              <a:avLst>
                <a:gd name="adj" fmla="val 75104"/>
              </a:avLst>
            </a:pr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coolSlant"/>
              <a:bevelB w="13500" h="13500" prst="angle"/>
              <a:extrusionClr>
                <a:schemeClr val="bg2"/>
              </a:extrusionClr>
            </a:sp3d>
          </p:spPr>
          <p:txBody>
            <a:bodyPr lIns="0" tIns="0" rIns="0" bIns="0" anchor="ctr">
              <a:flatTx/>
            </a:bodyPr>
            <a:lstStyle/>
            <a:p>
              <a:pPr>
                <a:defRPr/>
              </a:pPr>
              <a:endParaRPr 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E3E974-4BE4-4EAA-BFCB-C69341523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009" y="1642770"/>
              <a:ext cx="7983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eaLnBrk="0" hangingPunct="0"/>
              <a:r>
                <a:rPr lang="en-US" sz="1200" b="1" dirty="0">
                  <a:solidFill>
                    <a:srgbClr val="00A200"/>
                  </a:solidFill>
                  <a:cs typeface="Arial" charset="0"/>
                </a:rPr>
                <a:t>Delivery </a:t>
              </a:r>
            </a:p>
            <a:p>
              <a:pPr algn="ctr" eaLnBrk="0" hangingPunct="0"/>
              <a:r>
                <a:rPr lang="en-US" sz="1200" b="1" dirty="0">
                  <a:solidFill>
                    <a:srgbClr val="00A200"/>
                  </a:solidFill>
                  <a:cs typeface="Arial" charset="0"/>
                </a:rPr>
                <a:t>Head</a:t>
              </a:r>
            </a:p>
          </p:txBody>
        </p:sp>
        <p:sp>
          <p:nvSpPr>
            <p:cNvPr id="15" name="AutoShape 24">
              <a:extLst>
                <a:ext uri="{FF2B5EF4-FFF2-40B4-BE49-F238E27FC236}">
                  <a16:creationId xmlns:a16="http://schemas.microsoft.com/office/drawing/2014/main" id="{78B9118C-1B20-4609-9511-E8F9DD1D90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747105" y="1583446"/>
              <a:ext cx="1180200" cy="514800"/>
            </a:xfrm>
            <a:prstGeom prst="parallelogram">
              <a:avLst>
                <a:gd name="adj" fmla="val 76992"/>
              </a:avLst>
            </a:pr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coolSlant"/>
              <a:bevelB w="13500" h="13500" prst="angle"/>
              <a:extrusionClr>
                <a:schemeClr val="bg2"/>
              </a:extrusionClr>
            </a:sp3d>
          </p:spPr>
          <p:txBody>
            <a:bodyPr lIns="0" tIns="0" rIns="0" bIns="0" anchor="ctr">
              <a:flatTx/>
            </a:bodyPr>
            <a:lstStyle/>
            <a:p>
              <a:pPr>
                <a:defRPr/>
              </a:pPr>
              <a:endParaRPr lang="en-US" sz="3200" dirty="0">
                <a:solidFill>
                  <a:prstClr val="black"/>
                </a:solidFill>
              </a:endParaRPr>
            </a:p>
          </p:txBody>
        </p:sp>
        <p:grpSp>
          <p:nvGrpSpPr>
            <p:cNvPr id="16" name="Group 97">
              <a:extLst>
                <a:ext uri="{FF2B5EF4-FFF2-40B4-BE49-F238E27FC236}">
                  <a16:creationId xmlns:a16="http://schemas.microsoft.com/office/drawing/2014/main" id="{38E811BF-1D3C-4993-B597-908B88F97ADD}"/>
                </a:ext>
              </a:extLst>
            </p:cNvPr>
            <p:cNvGrpSpPr/>
            <p:nvPr/>
          </p:nvGrpSpPr>
          <p:grpSpPr>
            <a:xfrm>
              <a:off x="5175171" y="4938221"/>
              <a:ext cx="1416706" cy="507134"/>
              <a:chOff x="3928412" y="4184624"/>
              <a:chExt cx="1339122" cy="463688"/>
            </a:xfrm>
          </p:grpSpPr>
          <p:sp>
            <p:nvSpPr>
              <p:cNvPr id="50" name="AutoShape 22">
                <a:extLst>
                  <a:ext uri="{FF2B5EF4-FFF2-40B4-BE49-F238E27FC236}">
                    <a16:creationId xmlns:a16="http://schemas.microsoft.com/office/drawing/2014/main" id="{5E1DBCC7-F595-4B2C-B2AB-C8E796E1C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412" y="4184624"/>
                <a:ext cx="1339122" cy="463688"/>
              </a:xfrm>
              <a:prstGeom prst="parallelogram">
                <a:avLst>
                  <a:gd name="adj" fmla="val 68790"/>
                </a:avLst>
              </a:prstGeom>
              <a:gradFill rotWithShape="0">
                <a:gsLst>
                  <a:gs pos="0">
                    <a:schemeClr val="bg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  <a:scene3d>
                <a:camera prst="legacyPerspectiveBottom"/>
                <a:lightRig rig="legacyFlat3" dir="t"/>
              </a:scene3d>
              <a:sp3d extrusionH="430200" prstMaterial="legacyMatte">
                <a:bevelT w="13500" h="13500" prst="coolSlant"/>
                <a:bevelB w="13500" h="13500" prst="angle"/>
                <a:extrusionClr>
                  <a:schemeClr val="bg2"/>
                </a:extrusionClr>
              </a:sp3d>
            </p:spPr>
            <p:txBody>
              <a:bodyPr lIns="0" tIns="0" rIns="0" bIns="0" anchor="ctr">
                <a:flatTx/>
              </a:bodyPr>
              <a:lstStyle/>
              <a:p>
                <a:pPr>
                  <a:defRPr/>
                </a:pPr>
                <a:endParaRPr lang="en-US" sz="3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F9CEAF2-F5A2-4626-B64E-E94DBD19B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8800" y="4251770"/>
                <a:ext cx="1097035" cy="337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eaLnBrk="0" hangingPunct="0"/>
                <a:r>
                  <a:rPr lang="en-US" sz="1200" b="1" dirty="0">
                    <a:solidFill>
                      <a:srgbClr val="009600"/>
                    </a:solidFill>
                    <a:cs typeface="Arial" charset="0"/>
                  </a:rPr>
                  <a:t>Technical </a:t>
                </a:r>
              </a:p>
              <a:p>
                <a:pPr algn="ctr" eaLnBrk="0" hangingPunct="0"/>
                <a:r>
                  <a:rPr lang="en-US" sz="1200" b="1" dirty="0">
                    <a:solidFill>
                      <a:srgbClr val="009600"/>
                    </a:solidFill>
                    <a:cs typeface="Arial" charset="0"/>
                  </a:rPr>
                  <a:t>Lead/Team </a:t>
                </a:r>
              </a:p>
            </p:txBody>
          </p:sp>
        </p:grpSp>
        <p:sp>
          <p:nvSpPr>
            <p:cNvPr id="17" name="Text Box 5">
              <a:extLst>
                <a:ext uri="{FF2B5EF4-FFF2-40B4-BE49-F238E27FC236}">
                  <a16:creationId xmlns:a16="http://schemas.microsoft.com/office/drawing/2014/main" id="{D3A0E8CA-B29D-410F-BEE6-62C816294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3033" y="1528133"/>
              <a:ext cx="2117511" cy="1003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45720" rIns="91440" bIns="45720"/>
            <a:lstStyle/>
            <a:p>
              <a:pPr algn="l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1200" dirty="0"/>
                <a:t> Strategic Planning</a:t>
              </a:r>
            </a:p>
            <a:p>
              <a:pPr algn="l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1200" dirty="0"/>
                <a:t> Executive Review</a:t>
              </a:r>
            </a:p>
            <a:p>
              <a:pPr algn="l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1200" dirty="0"/>
                <a:t> Dispute Resolution</a:t>
              </a:r>
            </a:p>
            <a:p>
              <a:pPr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1200" dirty="0"/>
                <a:t> Relationship Management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3A9913E4-530F-4378-A435-E4A8C2FC5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263288" y="3354261"/>
              <a:ext cx="1801801" cy="363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45720" rIns="91440" bIns="45720"/>
            <a:lstStyle/>
            <a:p>
              <a:pPr algn="ctr">
                <a:spcBef>
                  <a:spcPct val="0"/>
                </a:spcBef>
              </a:pPr>
              <a:r>
                <a:rPr lang="en-US" sz="1400" b="1" dirty="0">
                  <a:solidFill>
                    <a:srgbClr val="660033"/>
                  </a:solidFill>
                </a:rPr>
                <a:t> Project Management</a:t>
              </a:r>
            </a:p>
          </p:txBody>
        </p:sp>
        <p:sp>
          <p:nvSpPr>
            <p:cNvPr id="20" name="Text Box 36">
              <a:extLst>
                <a:ext uri="{FF2B5EF4-FFF2-40B4-BE49-F238E27FC236}">
                  <a16:creationId xmlns:a16="http://schemas.microsoft.com/office/drawing/2014/main" id="{63BA42D9-BED4-487B-A1D7-E06930BE3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4521" y="4564754"/>
              <a:ext cx="1838016" cy="1537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45720" rIns="91440" bIns="45720"/>
            <a:lstStyle/>
            <a:p>
              <a:pPr marL="111123" indent="-111123">
                <a:spcBef>
                  <a:spcPct val="0"/>
                </a:spcBef>
                <a:buFont typeface="Arial" pitchFamily="34" charset="0"/>
                <a:buChar char="•"/>
              </a:pPr>
              <a:endParaRPr lang="en-US" sz="1100" dirty="0"/>
            </a:p>
            <a:p>
              <a:pPr marL="111123" indent="-111123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1100" dirty="0"/>
                <a:t>Planning &amp; Tracking</a:t>
              </a:r>
            </a:p>
            <a:p>
              <a:pPr marL="111123" indent="-111123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1100" dirty="0"/>
                <a:t>Code management</a:t>
              </a:r>
            </a:p>
            <a:p>
              <a:pPr marL="111123" indent="-111123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1100" dirty="0"/>
                <a:t>Issue Resolution</a:t>
              </a:r>
            </a:p>
            <a:p>
              <a:pPr marL="111123" indent="-111123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1100" dirty="0"/>
                <a:t>Approvals</a:t>
              </a:r>
            </a:p>
            <a:p>
              <a:pPr marL="111123" indent="-111123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1100" dirty="0"/>
                <a:t>Code baseline and deployments</a:t>
              </a:r>
            </a:p>
          </p:txBody>
        </p:sp>
        <p:grpSp>
          <p:nvGrpSpPr>
            <p:cNvPr id="21" name="Group 98">
              <a:extLst>
                <a:ext uri="{FF2B5EF4-FFF2-40B4-BE49-F238E27FC236}">
                  <a16:creationId xmlns:a16="http://schemas.microsoft.com/office/drawing/2014/main" id="{18CAF266-97DA-4996-8F87-82DD3F9AE61B}"/>
                </a:ext>
              </a:extLst>
            </p:cNvPr>
            <p:cNvGrpSpPr/>
            <p:nvPr/>
          </p:nvGrpSpPr>
          <p:grpSpPr>
            <a:xfrm>
              <a:off x="6894940" y="4884813"/>
              <a:ext cx="1179094" cy="516243"/>
              <a:chOff x="6284168" y="4176296"/>
              <a:chExt cx="1114523" cy="472016"/>
            </a:xfrm>
          </p:grpSpPr>
          <p:sp>
            <p:nvSpPr>
              <p:cNvPr id="48" name="AutoShape 52">
                <a:extLst>
                  <a:ext uri="{FF2B5EF4-FFF2-40B4-BE49-F238E27FC236}">
                    <a16:creationId xmlns:a16="http://schemas.microsoft.com/office/drawing/2014/main" id="{7E2836D6-DBE1-4329-9824-94E580BBF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284168" y="4176296"/>
                <a:ext cx="1114523" cy="472016"/>
              </a:xfrm>
              <a:prstGeom prst="parallelogram">
                <a:avLst>
                  <a:gd name="adj" fmla="val 64893"/>
                </a:avLst>
              </a:prstGeom>
              <a:gradFill rotWithShape="0">
                <a:gsLst>
                  <a:gs pos="0">
                    <a:schemeClr val="bg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  <a:scene3d>
                <a:camera prst="legacyPerspectiveBottom"/>
                <a:lightRig rig="legacyFlat3" dir="t"/>
              </a:scene3d>
              <a:sp3d extrusionH="430200" prstMaterial="legacyMatte">
                <a:bevelT w="13500" h="13500" prst="coolSlant"/>
                <a:bevelB w="13500" h="13500" prst="angle"/>
                <a:extrusionClr>
                  <a:schemeClr val="bg2"/>
                </a:extrusionClr>
              </a:sp3d>
            </p:spPr>
            <p:txBody>
              <a:bodyPr lIns="0" tIns="0" rIns="0" bIns="0" anchor="ctr">
                <a:flatTx/>
              </a:bodyPr>
              <a:lstStyle/>
              <a:p>
                <a:pPr>
                  <a:defRPr/>
                </a:pPr>
                <a:endParaRPr lang="en-US" sz="3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F0AD86B-164E-4DA8-B34F-F87431569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0187" y="4234943"/>
                <a:ext cx="951775" cy="337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cs typeface="Arial" charset="0"/>
                  </a:rPr>
                  <a:t>PM &amp;</a:t>
                </a:r>
              </a:p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cs typeface="Arial" charset="0"/>
                  </a:rPr>
                  <a:t> Users</a:t>
                </a:r>
              </a:p>
            </p:txBody>
          </p:sp>
        </p:grp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36534C93-1BE6-4B06-98F6-C669E94CB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303" y="1645992"/>
              <a:ext cx="7880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r" eaLnBrk="0" hangingPunct="0"/>
              <a:r>
                <a:rPr lang="en-US" sz="1200" b="1" dirty="0">
                  <a:solidFill>
                    <a:srgbClr val="002060"/>
                  </a:solidFill>
                  <a:cs typeface="Arial" charset="0"/>
                </a:rPr>
                <a:t>Executive Sponsor</a:t>
              </a:r>
            </a:p>
          </p:txBody>
        </p:sp>
        <p:sp>
          <p:nvSpPr>
            <p:cNvPr id="23" name="Rounded Rectangle 47">
              <a:extLst>
                <a:ext uri="{FF2B5EF4-FFF2-40B4-BE49-F238E27FC236}">
                  <a16:creationId xmlns:a16="http://schemas.microsoft.com/office/drawing/2014/main" id="{CBA61E61-5737-44A8-8B83-A7D9334767CD}"/>
                </a:ext>
              </a:extLst>
            </p:cNvPr>
            <p:cNvSpPr/>
            <p:nvPr/>
          </p:nvSpPr>
          <p:spPr>
            <a:xfrm rot="16200000">
              <a:off x="1156925" y="1668786"/>
              <a:ext cx="1247551" cy="4030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 dirty="0"/>
                <a:t>STEERING COMMITTE</a:t>
              </a:r>
              <a:endParaRPr lang="en-GB" sz="1400" b="1" dirty="0"/>
            </a:p>
          </p:txBody>
        </p:sp>
        <p:sp>
          <p:nvSpPr>
            <p:cNvPr id="24" name="Rounded Rectangle 48">
              <a:extLst>
                <a:ext uri="{FF2B5EF4-FFF2-40B4-BE49-F238E27FC236}">
                  <a16:creationId xmlns:a16="http://schemas.microsoft.com/office/drawing/2014/main" id="{D43BF56E-47DC-4427-8AE3-445BD8FD3BAA}"/>
                </a:ext>
              </a:extLst>
            </p:cNvPr>
            <p:cNvSpPr/>
            <p:nvPr/>
          </p:nvSpPr>
          <p:spPr>
            <a:xfrm rot="16200000">
              <a:off x="1053821" y="4909547"/>
              <a:ext cx="1453733" cy="4030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 dirty="0"/>
                <a:t>WORKING  COMMITTE</a:t>
              </a:r>
              <a:endParaRPr lang="en-GB" sz="1400" b="1" dirty="0"/>
            </a:p>
          </p:txBody>
        </p:sp>
        <p:sp>
          <p:nvSpPr>
            <p:cNvPr id="25" name="Text Box 3">
              <a:extLst>
                <a:ext uri="{FF2B5EF4-FFF2-40B4-BE49-F238E27FC236}">
                  <a16:creationId xmlns:a16="http://schemas.microsoft.com/office/drawing/2014/main" id="{045B5958-7AD3-4DBC-A74E-CDDCCEFBE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03" y="1434363"/>
              <a:ext cx="1934753" cy="1029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45720" rIns="91440" bIns="45720"/>
            <a:lstStyle/>
            <a:p>
              <a:pPr algn="l" eaLnBrk="0" hangingPunct="0">
                <a:spcBef>
                  <a:spcPct val="0"/>
                </a:spcBef>
              </a:pPr>
              <a:r>
                <a:rPr lang="en-US" sz="1100" b="1" dirty="0"/>
                <a:t>Monthly</a:t>
              </a:r>
              <a:endParaRPr lang="en-US" sz="1200" b="1" dirty="0"/>
            </a:p>
            <a:p>
              <a:pPr algn="l" eaLnBrk="0" hangingPunct="0">
                <a:spcBef>
                  <a:spcPct val="0"/>
                </a:spcBef>
                <a:buFontTx/>
                <a:buChar char="•"/>
              </a:pPr>
              <a:r>
                <a:rPr lang="en-US" sz="1200" dirty="0"/>
                <a:t> Strategic Direction</a:t>
              </a:r>
            </a:p>
            <a:p>
              <a:pPr algn="l" eaLnBrk="0" hangingPunct="0">
                <a:spcBef>
                  <a:spcPct val="0"/>
                </a:spcBef>
                <a:buFontTx/>
                <a:buChar char="•"/>
              </a:pPr>
              <a:r>
                <a:rPr lang="en-US" sz="1200" dirty="0"/>
                <a:t> Dispute Resolution</a:t>
              </a:r>
            </a:p>
            <a:p>
              <a:pPr algn="l" eaLnBrk="0" hangingPunct="0">
                <a:spcBef>
                  <a:spcPct val="0"/>
                </a:spcBef>
                <a:buFontTx/>
                <a:buChar char="•"/>
              </a:pPr>
              <a:r>
                <a:rPr lang="en-US" sz="1200" dirty="0"/>
                <a:t> Escalation point for issues </a:t>
              </a:r>
            </a:p>
            <a:p>
              <a:pPr algn="l" eaLnBrk="0" hangingPunct="0">
                <a:spcBef>
                  <a:spcPct val="0"/>
                </a:spcBef>
              </a:pPr>
              <a:endParaRPr lang="en-US" sz="1050" dirty="0"/>
            </a:p>
          </p:txBody>
        </p:sp>
        <p:sp>
          <p:nvSpPr>
            <p:cNvPr id="26" name="Text Box 7">
              <a:extLst>
                <a:ext uri="{FF2B5EF4-FFF2-40B4-BE49-F238E27FC236}">
                  <a16:creationId xmlns:a16="http://schemas.microsoft.com/office/drawing/2014/main" id="{AC086E74-A9E5-411B-9951-FCBDF096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0512" y="4682278"/>
              <a:ext cx="1934753" cy="12000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45720" rIns="91440" bIns="45720"/>
            <a:lstStyle/>
            <a:p>
              <a:pPr eaLnBrk="0" hangingPunct="0">
                <a:spcBef>
                  <a:spcPct val="0"/>
                </a:spcBef>
              </a:pPr>
              <a:endParaRPr lang="en-US" sz="1200" b="1" dirty="0">
                <a:solidFill>
                  <a:schemeClr val="tx2"/>
                </a:solidFill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en-US" sz="1200" b="1" dirty="0"/>
                <a:t>Daily / Weekly</a:t>
              </a:r>
              <a:endParaRPr lang="en-US" sz="1200" dirty="0"/>
            </a:p>
            <a:p>
              <a:pPr algn="l" eaLnBrk="0" hangingPunct="0">
                <a:spcBef>
                  <a:spcPct val="0"/>
                </a:spcBef>
                <a:buFontTx/>
                <a:buChar char="•"/>
              </a:pPr>
              <a:r>
                <a:rPr lang="en-US" sz="1200" dirty="0"/>
                <a:t> Performance review</a:t>
              </a:r>
            </a:p>
            <a:p>
              <a:pPr algn="l" eaLnBrk="0" hangingPunct="0">
                <a:spcBef>
                  <a:spcPct val="0"/>
                </a:spcBef>
                <a:buFontTx/>
                <a:buChar char="•"/>
              </a:pPr>
              <a:r>
                <a:rPr lang="en-US" sz="1200" dirty="0"/>
                <a:t> Issue logging / tracking </a:t>
              </a:r>
            </a:p>
            <a:p>
              <a:pPr algn="l" eaLnBrk="0" hangingPunct="0">
                <a:spcBef>
                  <a:spcPct val="0"/>
                </a:spcBef>
                <a:buFontTx/>
                <a:buChar char="•"/>
              </a:pPr>
              <a:r>
                <a:rPr lang="en-US" sz="1200" dirty="0"/>
                <a:t> Escalated issues </a:t>
              </a:r>
            </a:p>
          </p:txBody>
        </p:sp>
        <p:sp>
          <p:nvSpPr>
            <p:cNvPr id="27" name="AutoShape 10">
              <a:extLst>
                <a:ext uri="{FF2B5EF4-FFF2-40B4-BE49-F238E27FC236}">
                  <a16:creationId xmlns:a16="http://schemas.microsoft.com/office/drawing/2014/main" id="{13BAABAE-5BC0-41AC-9C90-0D0F2C0CA08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348729" y="3308359"/>
              <a:ext cx="1257590" cy="51479"/>
            </a:xfrm>
            <a:custGeom>
              <a:avLst/>
              <a:gdLst>
                <a:gd name="T0" fmla="*/ 2147483647 w 21600"/>
                <a:gd name="T1" fmla="*/ 1077348 h 21600"/>
                <a:gd name="T2" fmla="*/ 2147483647 w 21600"/>
                <a:gd name="T3" fmla="*/ 2154665 h 21600"/>
                <a:gd name="T4" fmla="*/ 2147483647 w 21600"/>
                <a:gd name="T5" fmla="*/ 1077348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005 w 21600"/>
                <a:gd name="T13" fmla="*/ 2005 h 21600"/>
                <a:gd name="T14" fmla="*/ 19595 w 21600"/>
                <a:gd name="T15" fmla="*/ 195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409" y="21600"/>
                  </a:lnTo>
                  <a:lnTo>
                    <a:pt x="211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28" name="AutoShape 22">
              <a:extLst>
                <a:ext uri="{FF2B5EF4-FFF2-40B4-BE49-F238E27FC236}">
                  <a16:creationId xmlns:a16="http://schemas.microsoft.com/office/drawing/2014/main" id="{1C55E39D-6AE2-495F-8E0B-CE76827FE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171" y="3100994"/>
              <a:ext cx="1416706" cy="506519"/>
            </a:xfrm>
            <a:prstGeom prst="parallelogram">
              <a:avLst>
                <a:gd name="adj" fmla="val 68790"/>
              </a:avLst>
            </a:pr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coolSlant"/>
              <a:bevelB w="13500" h="13500" prst="angle"/>
              <a:extrusionClr>
                <a:schemeClr val="bg2"/>
              </a:extrusionClr>
            </a:sp3d>
          </p:spPr>
          <p:txBody>
            <a:bodyPr lIns="0" tIns="0" rIns="0" bIns="0" anchor="ctr">
              <a:flatTx/>
            </a:bodyPr>
            <a:lstStyle/>
            <a:p>
              <a:pPr>
                <a:defRPr/>
              </a:pPr>
              <a:endParaRPr 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29" name="AutoShape 52">
              <a:extLst>
                <a:ext uri="{FF2B5EF4-FFF2-40B4-BE49-F238E27FC236}">
                  <a16:creationId xmlns:a16="http://schemas.microsoft.com/office/drawing/2014/main" id="{FDE2DEF6-37D2-44E6-B807-2AA86394F3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827286" y="3100995"/>
              <a:ext cx="1179094" cy="516243"/>
            </a:xfrm>
            <a:prstGeom prst="parallelogram">
              <a:avLst>
                <a:gd name="adj" fmla="val 64893"/>
              </a:avLst>
            </a:pr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430200" prstMaterial="legacyMatte">
              <a:bevelT w="13500" h="13500" prst="coolSlant"/>
              <a:bevelB w="13500" h="13500" prst="angle"/>
              <a:extrusionClr>
                <a:schemeClr val="bg2"/>
              </a:extrusionClr>
            </a:sp3d>
          </p:spPr>
          <p:txBody>
            <a:bodyPr lIns="0" tIns="0" rIns="0" bIns="0" anchor="ctr">
              <a:flatTx/>
            </a:bodyPr>
            <a:lstStyle/>
            <a:p>
              <a:pPr algn="ctr">
                <a:defRPr/>
              </a:pPr>
              <a:endParaRPr 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3F175B39-39A0-4E2C-A3FE-B3CC03B8E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49" y="3270700"/>
              <a:ext cx="11611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eaLnBrk="0" hangingPunct="0"/>
              <a:r>
                <a:rPr lang="en-US" sz="1200" b="1" dirty="0">
                  <a:solidFill>
                    <a:srgbClr val="002060"/>
                  </a:solidFill>
                  <a:cs typeface="Arial" charset="0"/>
                </a:rPr>
                <a:t>Project </a:t>
              </a:r>
            </a:p>
            <a:p>
              <a:pPr algn="ctr" eaLnBrk="0" hangingPunct="0"/>
              <a:r>
                <a:rPr lang="en-US" sz="1200" b="1" dirty="0">
                  <a:solidFill>
                    <a:srgbClr val="002060"/>
                  </a:solidFill>
                  <a:cs typeface="Arial" charset="0"/>
                </a:rPr>
                <a:t>Director</a:t>
              </a:r>
            </a:p>
          </p:txBody>
        </p:sp>
        <p:sp>
          <p:nvSpPr>
            <p:cNvPr id="31" name="Text Box 19">
              <a:extLst>
                <a:ext uri="{FF2B5EF4-FFF2-40B4-BE49-F238E27FC236}">
                  <a16:creationId xmlns:a16="http://schemas.microsoft.com/office/drawing/2014/main" id="{9D6B8B2E-9CF3-4CBA-8E0B-D456F4483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350653" y="1726711"/>
              <a:ext cx="1713501" cy="450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45720" rIns="91440" bIns="45720"/>
            <a:lstStyle/>
            <a:p>
              <a:pPr algn="ctr">
                <a:spcBef>
                  <a:spcPct val="0"/>
                </a:spcBef>
              </a:pPr>
              <a:r>
                <a:rPr lang="en-US" sz="1400" b="1" dirty="0">
                  <a:solidFill>
                    <a:srgbClr val="660033"/>
                  </a:solidFill>
                </a:rPr>
                <a:t>Steering Committee</a:t>
              </a: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122770DC-A817-4D39-BB85-7251E66B5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723" y="2872522"/>
              <a:ext cx="2277976" cy="1436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45720" rIns="91440" bIns="45720"/>
            <a:lstStyle/>
            <a:p>
              <a:pPr marL="111123" indent="-111123">
                <a:spcBef>
                  <a:spcPct val="0"/>
                </a:spcBef>
                <a:buFont typeface="Arial" pitchFamily="34" charset="0"/>
                <a:buChar char="•"/>
              </a:pPr>
              <a:endParaRPr lang="en-US" sz="1200" dirty="0"/>
            </a:p>
            <a:p>
              <a:pPr marL="111123" indent="-111123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1200" dirty="0"/>
                <a:t>Issue Resolution</a:t>
              </a:r>
            </a:p>
            <a:p>
              <a:pPr marL="111123" indent="-111123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1200" dirty="0"/>
                <a:t>Approvals</a:t>
              </a:r>
            </a:p>
            <a:p>
              <a:pPr marL="111123" indent="-111123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1200" dirty="0"/>
                <a:t>Financial Management</a:t>
              </a:r>
            </a:p>
            <a:p>
              <a:pPr marL="111123" indent="-111123">
                <a:spcBef>
                  <a:spcPct val="0"/>
                </a:spcBef>
                <a:buFont typeface="Arial" pitchFamily="34" charset="0"/>
                <a:buChar char="•"/>
              </a:pPr>
              <a:r>
                <a:rPr lang="en-US" sz="1200" dirty="0"/>
                <a:t>Change Control</a:t>
              </a:r>
            </a:p>
            <a:p>
              <a:pPr marL="111123" indent="-111123">
                <a:buFont typeface="Arial" pitchFamily="34" charset="0"/>
                <a:buChar char="•"/>
              </a:pPr>
              <a:r>
                <a:rPr lang="en-US" sz="1200" dirty="0"/>
                <a:t>Contract amendment</a:t>
              </a:r>
            </a:p>
            <a:p>
              <a:pPr marL="111123" indent="-111123">
                <a:buFont typeface="Arial" pitchFamily="34" charset="0"/>
                <a:buChar char="•"/>
              </a:pPr>
              <a:endParaRPr lang="en-US" sz="1200" dirty="0"/>
            </a:p>
            <a:p>
              <a:pPr algn="l">
                <a:spcBef>
                  <a:spcPct val="0"/>
                </a:spcBef>
              </a:pP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33" name="Rounded Rectangle 95">
              <a:extLst>
                <a:ext uri="{FF2B5EF4-FFF2-40B4-BE49-F238E27FC236}">
                  <a16:creationId xmlns:a16="http://schemas.microsoft.com/office/drawing/2014/main" id="{0BC8E29A-EF89-4212-ACD2-105FCF9ED950}"/>
                </a:ext>
              </a:extLst>
            </p:cNvPr>
            <p:cNvSpPr/>
            <p:nvPr/>
          </p:nvSpPr>
          <p:spPr>
            <a:xfrm rot="16200000">
              <a:off x="1082678" y="3206979"/>
              <a:ext cx="1427152" cy="4030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 b="1" dirty="0"/>
                <a:t>MANAGEMENT COMMITTE</a:t>
              </a:r>
              <a:endParaRPr lang="en-GB" sz="1400" b="1" dirty="0"/>
            </a:p>
          </p:txBody>
        </p:sp>
        <p:sp>
          <p:nvSpPr>
            <p:cNvPr id="34" name="Text Box 7">
              <a:extLst>
                <a:ext uri="{FF2B5EF4-FFF2-40B4-BE49-F238E27FC236}">
                  <a16:creationId xmlns:a16="http://schemas.microsoft.com/office/drawing/2014/main" id="{D0629FBE-B834-4BF2-9C11-F756E088F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8626" y="2616695"/>
              <a:ext cx="1934753" cy="1505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45720" rIns="91440" bIns="45720"/>
            <a:lstStyle/>
            <a:p>
              <a:pPr eaLnBrk="0" hangingPunct="0">
                <a:spcBef>
                  <a:spcPct val="0"/>
                </a:spcBef>
              </a:pPr>
              <a:endParaRPr lang="en-US" sz="1200" b="1" dirty="0">
                <a:solidFill>
                  <a:schemeClr val="tx2"/>
                </a:solidFill>
              </a:endParaRPr>
            </a:p>
            <a:p>
              <a:pPr eaLnBrk="0" hangingPunct="0">
                <a:spcBef>
                  <a:spcPct val="0"/>
                </a:spcBef>
              </a:pPr>
              <a:endParaRPr lang="en-US" sz="1200" b="1" dirty="0">
                <a:solidFill>
                  <a:schemeClr val="tx2"/>
                </a:solidFill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en-US" sz="1200" b="1" dirty="0"/>
                <a:t>Weekly</a:t>
              </a:r>
              <a:r>
                <a:rPr lang="en-US" sz="1200" dirty="0"/>
                <a:t> </a:t>
              </a:r>
            </a:p>
            <a:p>
              <a:pPr algn="l" eaLnBrk="0" hangingPunct="0">
                <a:spcBef>
                  <a:spcPct val="0"/>
                </a:spcBef>
                <a:buFontTx/>
                <a:buChar char="•"/>
              </a:pPr>
              <a:r>
                <a:rPr lang="en-US" sz="1200" dirty="0"/>
                <a:t> Performance review </a:t>
              </a:r>
            </a:p>
            <a:p>
              <a:pPr algn="l" eaLnBrk="0" hangingPunct="0">
                <a:spcBef>
                  <a:spcPct val="0"/>
                </a:spcBef>
                <a:buFontTx/>
                <a:buChar char="•"/>
              </a:pPr>
              <a:r>
                <a:rPr lang="en-US" sz="1200" dirty="0"/>
                <a:t> Escalated issues </a:t>
              </a:r>
            </a:p>
            <a:p>
              <a:pPr algn="l" eaLnBrk="0" hangingPunct="0">
                <a:spcBef>
                  <a:spcPct val="0"/>
                </a:spcBef>
                <a:buFontTx/>
                <a:buChar char="•"/>
              </a:pPr>
              <a:r>
                <a:rPr lang="en-US" sz="1200" dirty="0"/>
                <a:t> Commercial aspects</a:t>
              </a:r>
            </a:p>
            <a:p>
              <a:pPr algn="l" eaLnBrk="0" hangingPunct="0">
                <a:spcBef>
                  <a:spcPct val="0"/>
                </a:spcBef>
                <a:buFontTx/>
                <a:buChar char="•"/>
              </a:pPr>
              <a:r>
                <a:rPr lang="en-US" sz="1200" dirty="0"/>
                <a:t> New scope of work  (SOW)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E330AC4-EFD8-4EE5-8B24-9B3E2F8AC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458" y="3231992"/>
              <a:ext cx="159901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 eaLnBrk="0" hangingPunct="0"/>
              <a:r>
                <a:rPr lang="en-US" sz="1200" b="1" dirty="0">
                  <a:solidFill>
                    <a:srgbClr val="009600"/>
                  </a:solidFill>
                  <a:cs typeface="Arial" charset="0"/>
                </a:rPr>
                <a:t>Project </a:t>
              </a:r>
            </a:p>
            <a:p>
              <a:pPr algn="ctr" eaLnBrk="0" hangingPunct="0"/>
              <a:r>
                <a:rPr lang="en-US" sz="1200" b="1" dirty="0">
                  <a:solidFill>
                    <a:srgbClr val="009600"/>
                  </a:solidFill>
                  <a:cs typeface="Arial" charset="0"/>
                </a:rPr>
                <a:t> Manager</a:t>
              </a:r>
            </a:p>
          </p:txBody>
        </p:sp>
        <p:sp>
          <p:nvSpPr>
            <p:cNvPr id="36" name="Text Box 11">
              <a:extLst>
                <a:ext uri="{FF2B5EF4-FFF2-40B4-BE49-F238E27FC236}">
                  <a16:creationId xmlns:a16="http://schemas.microsoft.com/office/drawing/2014/main" id="{7A8E5DDD-ECC3-41C4-AD03-C9CC36C17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480745" y="4868598"/>
              <a:ext cx="1453319" cy="450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0" tIns="45720" rIns="91440" bIns="45720"/>
            <a:lstStyle/>
            <a:p>
              <a:pPr algn="ctr">
                <a:spcBef>
                  <a:spcPct val="0"/>
                </a:spcBef>
              </a:pPr>
              <a:r>
                <a:rPr lang="en-US" sz="1400" b="1" dirty="0">
                  <a:solidFill>
                    <a:srgbClr val="660033"/>
                  </a:solidFill>
                </a:rPr>
                <a:t>Project Status Reporting</a:t>
              </a:r>
            </a:p>
          </p:txBody>
        </p:sp>
        <p:pic>
          <p:nvPicPr>
            <p:cNvPr id="37" name="Graphic 39" descr="Team">
              <a:extLst>
                <a:ext uri="{FF2B5EF4-FFF2-40B4-BE49-F238E27FC236}">
                  <a16:creationId xmlns:a16="http://schemas.microsoft.com/office/drawing/2014/main" id="{B5B7ADDE-A01E-4C80-9C68-A0F883980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24779" y="4300086"/>
              <a:ext cx="714104" cy="551503"/>
            </a:xfrm>
            <a:prstGeom prst="rect">
              <a:avLst/>
            </a:prstGeom>
          </p:spPr>
        </p:pic>
        <p:pic>
          <p:nvPicPr>
            <p:cNvPr id="38" name="Graphic 40" descr="Team">
              <a:extLst>
                <a:ext uri="{FF2B5EF4-FFF2-40B4-BE49-F238E27FC236}">
                  <a16:creationId xmlns:a16="http://schemas.microsoft.com/office/drawing/2014/main" id="{057124E4-4ED0-4CE6-B1F4-40A892A66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653" y="2763371"/>
              <a:ext cx="620084" cy="478891"/>
            </a:xfrm>
            <a:prstGeom prst="rect">
              <a:avLst/>
            </a:prstGeom>
          </p:spPr>
        </p:pic>
        <p:pic>
          <p:nvPicPr>
            <p:cNvPr id="39" name="Graphic 41" descr="Team">
              <a:extLst>
                <a:ext uri="{FF2B5EF4-FFF2-40B4-BE49-F238E27FC236}">
                  <a16:creationId xmlns:a16="http://schemas.microsoft.com/office/drawing/2014/main" id="{01ECD191-4CCF-45C0-ACB8-D19E3763B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3487" y="1114388"/>
              <a:ext cx="706792" cy="46903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BBB7DE-9268-446C-B0F3-553FDD88FE5F}"/>
                </a:ext>
              </a:extLst>
            </p:cNvPr>
            <p:cNvSpPr txBox="1"/>
            <p:nvPr/>
          </p:nvSpPr>
          <p:spPr>
            <a:xfrm>
              <a:off x="5381965" y="664215"/>
              <a:ext cx="12894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From IT</a:t>
              </a:r>
            </a:p>
            <a:p>
              <a:pPr algn="ctr"/>
              <a:r>
                <a:rPr lang="en-US" sz="1400" b="1" dirty="0"/>
                <a:t>Internal /Vendor</a:t>
              </a:r>
            </a:p>
          </p:txBody>
        </p:sp>
        <p:pic>
          <p:nvPicPr>
            <p:cNvPr id="41" name="Graphic 43" descr="Man">
              <a:extLst>
                <a:ext uri="{FF2B5EF4-FFF2-40B4-BE49-F238E27FC236}">
                  <a16:creationId xmlns:a16="http://schemas.microsoft.com/office/drawing/2014/main" id="{C672750E-2995-4447-8F5E-7DBF90ACF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80381" y="4529216"/>
              <a:ext cx="396804" cy="396804"/>
            </a:xfrm>
            <a:prstGeom prst="rect">
              <a:avLst/>
            </a:prstGeom>
          </p:spPr>
        </p:pic>
        <p:pic>
          <p:nvPicPr>
            <p:cNvPr id="42" name="Graphic 44" descr="Man">
              <a:extLst>
                <a:ext uri="{FF2B5EF4-FFF2-40B4-BE49-F238E27FC236}">
                  <a16:creationId xmlns:a16="http://schemas.microsoft.com/office/drawing/2014/main" id="{B271438B-378B-4C6E-B28C-0F19919C4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64902" y="2919260"/>
              <a:ext cx="396804" cy="396804"/>
            </a:xfrm>
            <a:prstGeom prst="rect">
              <a:avLst/>
            </a:prstGeom>
          </p:spPr>
        </p:pic>
        <p:pic>
          <p:nvPicPr>
            <p:cNvPr id="43" name="Graphic 45" descr="Man">
              <a:extLst>
                <a:ext uri="{FF2B5EF4-FFF2-40B4-BE49-F238E27FC236}">
                  <a16:creationId xmlns:a16="http://schemas.microsoft.com/office/drawing/2014/main" id="{475BACA9-6888-4581-8C39-2042684EB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85009" y="1145106"/>
              <a:ext cx="396804" cy="396804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AE0213C-DBAA-4B44-ABA4-003DC59FAA22}"/>
                </a:ext>
              </a:extLst>
            </p:cNvPr>
            <p:cNvSpPr txBox="1"/>
            <p:nvPr/>
          </p:nvSpPr>
          <p:spPr>
            <a:xfrm>
              <a:off x="6971997" y="676374"/>
              <a:ext cx="12686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Client / Business</a:t>
              </a:r>
              <a:endParaRPr lang="en-MY" sz="1400" b="1" dirty="0"/>
            </a:p>
          </p:txBody>
        </p:sp>
        <p:pic>
          <p:nvPicPr>
            <p:cNvPr id="45" name="Graphic 47" descr="Man">
              <a:extLst>
                <a:ext uri="{FF2B5EF4-FFF2-40B4-BE49-F238E27FC236}">
                  <a16:creationId xmlns:a16="http://schemas.microsoft.com/office/drawing/2014/main" id="{1D24B255-F345-4FF0-A4CD-860A7B12A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10563" y="1141586"/>
              <a:ext cx="396804" cy="396804"/>
            </a:xfrm>
            <a:prstGeom prst="rect">
              <a:avLst/>
            </a:prstGeom>
          </p:spPr>
        </p:pic>
        <p:pic>
          <p:nvPicPr>
            <p:cNvPr id="46" name="Graphic 48" descr="Man">
              <a:extLst>
                <a:ext uri="{FF2B5EF4-FFF2-40B4-BE49-F238E27FC236}">
                  <a16:creationId xmlns:a16="http://schemas.microsoft.com/office/drawing/2014/main" id="{7CEBF576-D121-483F-B530-D42B5DCC0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99290" y="2913090"/>
              <a:ext cx="396804" cy="396804"/>
            </a:xfrm>
            <a:prstGeom prst="rect">
              <a:avLst/>
            </a:prstGeom>
          </p:spPr>
        </p:pic>
        <p:pic>
          <p:nvPicPr>
            <p:cNvPr id="47" name="Graphic 49" descr="Man">
              <a:extLst>
                <a:ext uri="{FF2B5EF4-FFF2-40B4-BE49-F238E27FC236}">
                  <a16:creationId xmlns:a16="http://schemas.microsoft.com/office/drawing/2014/main" id="{73D36169-AB2F-4B42-A674-70EA0A746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85009" y="4534309"/>
              <a:ext cx="396804" cy="396804"/>
            </a:xfrm>
            <a:prstGeom prst="rect">
              <a:avLst/>
            </a:prstGeom>
          </p:spPr>
        </p:pic>
      </p:grpSp>
      <p:sp>
        <p:nvSpPr>
          <p:cNvPr id="52" name="CustomShape 23">
            <a:extLst>
              <a:ext uri="{FF2B5EF4-FFF2-40B4-BE49-F238E27FC236}">
                <a16:creationId xmlns:a16="http://schemas.microsoft.com/office/drawing/2014/main" id="{1A0719CB-CB2E-4B8E-9EDF-370D14C5EF3B}"/>
              </a:ext>
            </a:extLst>
          </p:cNvPr>
          <p:cNvSpPr/>
          <p:nvPr/>
        </p:nvSpPr>
        <p:spPr>
          <a:xfrm>
            <a:off x="5793935" y="6303381"/>
            <a:ext cx="15541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Stand-up Meeting</a:t>
            </a:r>
            <a:endParaRPr dirty="0"/>
          </a:p>
        </p:txBody>
      </p:sp>
      <p:sp>
        <p:nvSpPr>
          <p:cNvPr id="53" name="CustomShape 23">
            <a:extLst>
              <a:ext uri="{FF2B5EF4-FFF2-40B4-BE49-F238E27FC236}">
                <a16:creationId xmlns:a16="http://schemas.microsoft.com/office/drawing/2014/main" id="{56B82528-78CA-4C9D-845C-E135CABDD424}"/>
              </a:ext>
            </a:extLst>
          </p:cNvPr>
          <p:cNvSpPr/>
          <p:nvPr/>
        </p:nvSpPr>
        <p:spPr>
          <a:xfrm>
            <a:off x="5654600" y="4585862"/>
            <a:ext cx="15541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dirty="0">
                <a:solidFill>
                  <a:srgbClr val="000000"/>
                </a:solidFill>
                <a:latin typeface="Calibri"/>
                <a:ea typeface="Calibri"/>
              </a:rPr>
              <a:t>Escalation Level 1</a:t>
            </a:r>
            <a:endParaRPr dirty="0"/>
          </a:p>
        </p:txBody>
      </p:sp>
      <p:sp>
        <p:nvSpPr>
          <p:cNvPr id="54" name="CustomShape 22">
            <a:extLst>
              <a:ext uri="{FF2B5EF4-FFF2-40B4-BE49-F238E27FC236}">
                <a16:creationId xmlns:a16="http://schemas.microsoft.com/office/drawing/2014/main" id="{283124B6-A2DE-441F-AD20-7FA200B1C19C}"/>
              </a:ext>
            </a:extLst>
          </p:cNvPr>
          <p:cNvSpPr/>
          <p:nvPr/>
        </p:nvSpPr>
        <p:spPr>
          <a:xfrm>
            <a:off x="5708600" y="3036663"/>
            <a:ext cx="155412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dirty="0">
                <a:solidFill>
                  <a:srgbClr val="000000"/>
                </a:solidFill>
                <a:latin typeface="Calibri"/>
                <a:ea typeface="Calibri"/>
              </a:rPr>
              <a:t>Escalation Level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68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005F8-A7BB-4778-AF42-A8E360AFFE7C}"/>
              </a:ext>
            </a:extLst>
          </p:cNvPr>
          <p:cNvSpPr txBox="1"/>
          <p:nvPr/>
        </p:nvSpPr>
        <p:spPr>
          <a:xfrm>
            <a:off x="0" y="1471674"/>
            <a:ext cx="11731048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/>
              <a:t>With my expertise in Business &amp; Digital transformation which involves System / Product implementation</a:t>
            </a:r>
            <a:r>
              <a:rPr lang="en-US" sz="240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, Test &amp; QA Engineering, Delivery &amp; Portfolio management - It has always been ensured to enable the business with great success and enhanced customer satisfaction. 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BA3778-4D79-4E54-AE6D-C9D186C0149F}"/>
              </a:ext>
            </a:extLst>
          </p:cNvPr>
          <p:cNvSpPr txBox="1">
            <a:spLocks/>
          </p:cNvSpPr>
          <p:nvPr/>
        </p:nvSpPr>
        <p:spPr>
          <a:xfrm>
            <a:off x="0" y="-19678"/>
            <a:ext cx="12192000" cy="794774"/>
          </a:xfrm>
          <a:prstGeom prst="rect">
            <a:avLst/>
          </a:prstGeom>
          <a:solidFill>
            <a:srgbClr val="FF6D7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80D63-BDAC-9C62-D39C-FA5C6ADB315C}"/>
              </a:ext>
            </a:extLst>
          </p:cNvPr>
          <p:cNvSpPr txBox="1"/>
          <p:nvPr/>
        </p:nvSpPr>
        <p:spPr>
          <a:xfrm>
            <a:off x="87119" y="4561238"/>
            <a:ext cx="11413020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/>
              <a:t>Thank You</a:t>
            </a:r>
          </a:p>
          <a:p>
            <a:pPr algn="ctr">
              <a:lnSpc>
                <a:spcPct val="200000"/>
              </a:lnSpc>
            </a:pPr>
            <a:r>
              <a:rPr lang="en-US" sz="2400" dirty="0"/>
              <a:t>Narmadha H</a:t>
            </a:r>
          </a:p>
        </p:txBody>
      </p:sp>
    </p:spTree>
    <p:extLst>
      <p:ext uri="{BB962C8B-B14F-4D97-AF65-F5344CB8AC3E}">
        <p14:creationId xmlns:p14="http://schemas.microsoft.com/office/powerpoint/2010/main" val="85927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AE10DA2-2C5D-42DD-86B9-2292A3420F25}"/>
              </a:ext>
            </a:extLst>
          </p:cNvPr>
          <p:cNvGrpSpPr/>
          <p:nvPr/>
        </p:nvGrpSpPr>
        <p:grpSpPr>
          <a:xfrm>
            <a:off x="1943100" y="200025"/>
            <a:ext cx="7658100" cy="7165977"/>
            <a:chOff x="-694801" y="107985"/>
            <a:chExt cx="10097076" cy="8805331"/>
          </a:xfrm>
        </p:grpSpPr>
        <p:pic>
          <p:nvPicPr>
            <p:cNvPr id="46" name="Picture 2" descr="Lowyat.NET | Technology News Malaysia">
              <a:extLst>
                <a:ext uri="{FF2B5EF4-FFF2-40B4-BE49-F238E27FC236}">
                  <a16:creationId xmlns:a16="http://schemas.microsoft.com/office/drawing/2014/main" id="{9B8C7C69-5369-4B9E-807A-4A9E6B1D9C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808"/>
            <a:stretch/>
          </p:blipFill>
          <p:spPr bwMode="auto">
            <a:xfrm rot="20663221">
              <a:off x="-694801" y="107985"/>
              <a:ext cx="10097076" cy="8805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4150108-3236-4A7E-A4B9-99E60631CF04}"/>
                </a:ext>
              </a:extLst>
            </p:cNvPr>
            <p:cNvSpPr/>
            <p:nvPr/>
          </p:nvSpPr>
          <p:spPr>
            <a:xfrm>
              <a:off x="4699000" y="990600"/>
              <a:ext cx="3086100" cy="579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MY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row: Pentagon 49">
              <a:extLst>
                <a:ext uri="{FF2B5EF4-FFF2-40B4-BE49-F238E27FC236}">
                  <a16:creationId xmlns:a16="http://schemas.microsoft.com/office/drawing/2014/main" id="{FD52E9B3-8ABA-4A09-B32A-47C417F71A7B}"/>
                </a:ext>
              </a:extLst>
            </p:cNvPr>
            <p:cNvSpPr/>
            <p:nvPr/>
          </p:nvSpPr>
          <p:spPr>
            <a:xfrm>
              <a:off x="4698146" y="1139838"/>
              <a:ext cx="3100959" cy="42803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Project Goal &amp; Vision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1" name="Arrow: Pentagon 50">
              <a:extLst>
                <a:ext uri="{FF2B5EF4-FFF2-40B4-BE49-F238E27FC236}">
                  <a16:creationId xmlns:a16="http://schemas.microsoft.com/office/drawing/2014/main" id="{DC53A990-5623-4C1B-B380-2B5E6023C0AC}"/>
                </a:ext>
              </a:extLst>
            </p:cNvPr>
            <p:cNvSpPr/>
            <p:nvPr/>
          </p:nvSpPr>
          <p:spPr>
            <a:xfrm>
              <a:off x="4699870" y="1652208"/>
              <a:ext cx="3100959" cy="42803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Scope of Work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2" name="Arrow: Pentagon 51">
              <a:extLst>
                <a:ext uri="{FF2B5EF4-FFF2-40B4-BE49-F238E27FC236}">
                  <a16:creationId xmlns:a16="http://schemas.microsoft.com/office/drawing/2014/main" id="{609EAB06-830C-41DF-9C0F-AED8219B1B64}"/>
                </a:ext>
              </a:extLst>
            </p:cNvPr>
            <p:cNvSpPr/>
            <p:nvPr/>
          </p:nvSpPr>
          <p:spPr>
            <a:xfrm>
              <a:off x="4698145" y="2169690"/>
              <a:ext cx="3100959" cy="42803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Vendor Evaluation &amp; Criteria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3" name="Arrow: Pentagon 52">
              <a:extLst>
                <a:ext uri="{FF2B5EF4-FFF2-40B4-BE49-F238E27FC236}">
                  <a16:creationId xmlns:a16="http://schemas.microsoft.com/office/drawing/2014/main" id="{DBD67B0C-B40D-4A08-947C-674AFC9B6FA0}"/>
                </a:ext>
              </a:extLst>
            </p:cNvPr>
            <p:cNvSpPr/>
            <p:nvPr/>
          </p:nvSpPr>
          <p:spPr>
            <a:xfrm>
              <a:off x="4698145" y="2680589"/>
              <a:ext cx="3100959" cy="42803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Approach / Methodology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4" name="Arrow: Pentagon 53">
              <a:extLst>
                <a:ext uri="{FF2B5EF4-FFF2-40B4-BE49-F238E27FC236}">
                  <a16:creationId xmlns:a16="http://schemas.microsoft.com/office/drawing/2014/main" id="{B49656CF-5AD7-424C-A52C-973D80C64619}"/>
                </a:ext>
              </a:extLst>
            </p:cNvPr>
            <p:cNvSpPr/>
            <p:nvPr/>
          </p:nvSpPr>
          <p:spPr>
            <a:xfrm>
              <a:off x="4698146" y="3199991"/>
              <a:ext cx="3100959" cy="42803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Project Timeline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5" name="Arrow: Pentagon 54">
              <a:extLst>
                <a:ext uri="{FF2B5EF4-FFF2-40B4-BE49-F238E27FC236}">
                  <a16:creationId xmlns:a16="http://schemas.microsoft.com/office/drawing/2014/main" id="{67AC5045-03A0-438D-B426-9C19229A883A}"/>
                </a:ext>
              </a:extLst>
            </p:cNvPr>
            <p:cNvSpPr/>
            <p:nvPr/>
          </p:nvSpPr>
          <p:spPr>
            <a:xfrm>
              <a:off x="4698145" y="3703193"/>
              <a:ext cx="3100959" cy="42803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Implementation Plan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6" name="Arrow: Pentagon 55">
              <a:extLst>
                <a:ext uri="{FF2B5EF4-FFF2-40B4-BE49-F238E27FC236}">
                  <a16:creationId xmlns:a16="http://schemas.microsoft.com/office/drawing/2014/main" id="{4301CC3D-4D97-4204-AF76-7E2836356EE4}"/>
                </a:ext>
              </a:extLst>
            </p:cNvPr>
            <p:cNvSpPr/>
            <p:nvPr/>
          </p:nvSpPr>
          <p:spPr>
            <a:xfrm>
              <a:off x="4698145" y="4204635"/>
              <a:ext cx="3100959" cy="42803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Proposed Team Structure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7" name="Arrow: Pentagon 56">
              <a:extLst>
                <a:ext uri="{FF2B5EF4-FFF2-40B4-BE49-F238E27FC236}">
                  <a16:creationId xmlns:a16="http://schemas.microsoft.com/office/drawing/2014/main" id="{E9D7D5CB-EF3E-4510-8423-BF389401027C}"/>
                </a:ext>
              </a:extLst>
            </p:cNvPr>
            <p:cNvSpPr/>
            <p:nvPr/>
          </p:nvSpPr>
          <p:spPr>
            <a:xfrm>
              <a:off x="4698145" y="4702362"/>
              <a:ext cx="3100959" cy="42803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Cost Monitoring</a:t>
              </a:r>
            </a:p>
          </p:txBody>
        </p:sp>
        <p:sp>
          <p:nvSpPr>
            <p:cNvPr id="58" name="Arrow: Pentagon 57">
              <a:extLst>
                <a:ext uri="{FF2B5EF4-FFF2-40B4-BE49-F238E27FC236}">
                  <a16:creationId xmlns:a16="http://schemas.microsoft.com/office/drawing/2014/main" id="{18C9927F-F7EA-49E4-953E-E649F94817CA}"/>
                </a:ext>
              </a:extLst>
            </p:cNvPr>
            <p:cNvSpPr/>
            <p:nvPr/>
          </p:nvSpPr>
          <p:spPr>
            <a:xfrm>
              <a:off x="4686300" y="5206863"/>
              <a:ext cx="3100959" cy="42803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Technical Stack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59" name="Arrow: Pentagon 58">
              <a:extLst>
                <a:ext uri="{FF2B5EF4-FFF2-40B4-BE49-F238E27FC236}">
                  <a16:creationId xmlns:a16="http://schemas.microsoft.com/office/drawing/2014/main" id="{DE9505F2-54D5-431E-BFA8-A5EE2DED0212}"/>
                </a:ext>
              </a:extLst>
            </p:cNvPr>
            <p:cNvSpPr/>
            <p:nvPr/>
          </p:nvSpPr>
          <p:spPr>
            <a:xfrm>
              <a:off x="4693068" y="6204526"/>
              <a:ext cx="3100959" cy="42803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Conclusion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0" name="Arrow: Pentagon 59">
              <a:extLst>
                <a:ext uri="{FF2B5EF4-FFF2-40B4-BE49-F238E27FC236}">
                  <a16:creationId xmlns:a16="http://schemas.microsoft.com/office/drawing/2014/main" id="{CAAE9764-927F-47ED-BC51-4313C7C792C6}"/>
                </a:ext>
              </a:extLst>
            </p:cNvPr>
            <p:cNvSpPr/>
            <p:nvPr/>
          </p:nvSpPr>
          <p:spPr>
            <a:xfrm>
              <a:off x="4691376" y="5700026"/>
              <a:ext cx="3100959" cy="42803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Escalation Mechanism</a:t>
              </a:r>
              <a:endPara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FFC3FBF3-6332-421F-9CBD-1EC434324A17}"/>
                </a:ext>
              </a:extLst>
            </p:cNvPr>
            <p:cNvSpPr txBox="1">
              <a:spLocks/>
            </p:cNvSpPr>
            <p:nvPr/>
          </p:nvSpPr>
          <p:spPr>
            <a:xfrm>
              <a:off x="373482" y="3724635"/>
              <a:ext cx="6039802" cy="7226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j-ea"/>
                  <a:cs typeface="Aharoni" panose="020B0604020202020204" pitchFamily="2" charset="-79"/>
                </a:rPr>
                <a:t>A G E N D A </a:t>
              </a: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rPr>
                <a:t>  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A665B5C-5B1F-4766-89A8-1ED8A66DB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156" y="4335157"/>
              <a:ext cx="2267490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45501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ree darts on bullseye">
            <a:extLst>
              <a:ext uri="{FF2B5EF4-FFF2-40B4-BE49-F238E27FC236}">
                <a16:creationId xmlns:a16="http://schemas.microsoft.com/office/drawing/2014/main" id="{010992B8-F9D5-41C1-8D06-22578D4AB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3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C2463-173C-4A29-AF15-61D83305606B}"/>
              </a:ext>
            </a:extLst>
          </p:cNvPr>
          <p:cNvSpPr txBox="1"/>
          <p:nvPr/>
        </p:nvSpPr>
        <p:spPr>
          <a:xfrm>
            <a:off x="144142" y="895927"/>
            <a:ext cx="5466084" cy="146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i="1" dirty="0"/>
              <a:t>To </a:t>
            </a:r>
            <a:r>
              <a:rPr lang="en-US" sz="2000" b="1" i="1" dirty="0"/>
              <a:t>Analyze, Develop and Implement - Web based admin Portal </a:t>
            </a:r>
            <a:r>
              <a:rPr lang="en-US" sz="2000" i="1" dirty="0"/>
              <a:t>for Internal User admin management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7E04F61-2E52-4BEE-B9B8-90E1A5A00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442095"/>
              </p:ext>
            </p:extLst>
          </p:nvPr>
        </p:nvGraphicFramePr>
        <p:xfrm>
          <a:off x="388217" y="2461887"/>
          <a:ext cx="5295900" cy="4298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5C389AF4-DE53-48F8-90F4-8BD99CA9B9CF}"/>
              </a:ext>
            </a:extLst>
          </p:cNvPr>
          <p:cNvSpPr txBox="1">
            <a:spLocks/>
          </p:cNvSpPr>
          <p:nvPr/>
        </p:nvSpPr>
        <p:spPr>
          <a:xfrm>
            <a:off x="0" y="-19678"/>
            <a:ext cx="12192000" cy="794774"/>
          </a:xfrm>
          <a:prstGeom prst="rect">
            <a:avLst/>
          </a:prstGeom>
          <a:solidFill>
            <a:srgbClr val="FF6D7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VISION</a:t>
            </a:r>
          </a:p>
        </p:txBody>
      </p:sp>
    </p:spTree>
    <p:extLst>
      <p:ext uri="{BB962C8B-B14F-4D97-AF65-F5344CB8AC3E}">
        <p14:creationId xmlns:p14="http://schemas.microsoft.com/office/powerpoint/2010/main" val="404636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B63F003-741E-4455-984C-D6F06056AE3F}"/>
              </a:ext>
            </a:extLst>
          </p:cNvPr>
          <p:cNvSpPr txBox="1">
            <a:spLocks/>
          </p:cNvSpPr>
          <p:nvPr/>
        </p:nvSpPr>
        <p:spPr>
          <a:xfrm>
            <a:off x="0" y="-19678"/>
            <a:ext cx="12192000" cy="794774"/>
          </a:xfrm>
          <a:prstGeom prst="rect">
            <a:avLst/>
          </a:prstGeom>
          <a:solidFill>
            <a:srgbClr val="FF6D7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SCOPE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117EAE-3AE2-48C2-BBCC-8BEB203AD213}"/>
              </a:ext>
            </a:extLst>
          </p:cNvPr>
          <p:cNvSpPr txBox="1"/>
          <p:nvPr/>
        </p:nvSpPr>
        <p:spPr>
          <a:xfrm>
            <a:off x="261937" y="1015071"/>
            <a:ext cx="11668125" cy="533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Bef>
                <a:spcPts val="5"/>
              </a:spcBef>
            </a:pPr>
            <a:r>
              <a:rPr lang="en-US" dirty="0">
                <a:solidFill>
                  <a:srgbClr val="3F3F3F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project scope is to </a:t>
            </a:r>
            <a:r>
              <a:rPr lang="en-MY" dirty="0">
                <a:solidFill>
                  <a:srgbClr val="3F3F3F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emphasize and enabling Web portal for User administration with salient features as below.,</a:t>
            </a:r>
            <a:endParaRPr lang="en-M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9700" indent="-1905">
              <a:spcBef>
                <a:spcPts val="5"/>
              </a:spcBef>
              <a:spcAft>
                <a:spcPts val="0"/>
              </a:spcAft>
            </a:pPr>
            <a:r>
              <a:rPr lang="en-IN" dirty="0">
                <a:solidFill>
                  <a:srgbClr val="3F3F3F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1257300" lvl="2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MY" dirty="0">
                <a:solidFill>
                  <a:srgbClr val="3F3F3F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New User Registration</a:t>
            </a:r>
          </a:p>
          <a:p>
            <a:pPr marL="1257300" lvl="2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MY" dirty="0">
                <a:solidFill>
                  <a:srgbClr val="3F3F3F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&amp; Role management</a:t>
            </a:r>
          </a:p>
          <a:p>
            <a:pPr marL="1257300" lvl="2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MY" dirty="0">
                <a:solidFill>
                  <a:srgbClr val="3F3F3F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Customer management</a:t>
            </a:r>
          </a:p>
          <a:p>
            <a:pPr marL="1257300" lvl="2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MY" dirty="0" err="1">
                <a:solidFill>
                  <a:srgbClr val="3F3F3F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eKYC</a:t>
            </a:r>
            <a:r>
              <a:rPr lang="en-MY" dirty="0">
                <a:solidFill>
                  <a:srgbClr val="3F3F3F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Validation Screening / Settings</a:t>
            </a:r>
          </a:p>
          <a:p>
            <a:pPr marL="1257300" lvl="2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MY" dirty="0">
                <a:solidFill>
                  <a:srgbClr val="3F3F3F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Credit and Refunds Processing</a:t>
            </a:r>
          </a:p>
          <a:p>
            <a:pPr marL="1257300" lvl="2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MY" dirty="0">
                <a:solidFill>
                  <a:srgbClr val="3F3F3F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Claims Backoffice processing</a:t>
            </a:r>
          </a:p>
          <a:p>
            <a:pPr marL="1257300" lvl="2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MY" dirty="0">
                <a:solidFill>
                  <a:srgbClr val="3F3F3F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 up Notifications</a:t>
            </a:r>
          </a:p>
          <a:p>
            <a:pPr marL="1257300" lvl="2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MY" dirty="0">
                <a:solidFill>
                  <a:srgbClr val="3F3F3F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Reports management</a:t>
            </a:r>
          </a:p>
          <a:p>
            <a:pPr marL="1257300" lvl="2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MY" dirty="0">
                <a:solidFill>
                  <a:srgbClr val="3F3F3F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Dashboard View management</a:t>
            </a:r>
          </a:p>
          <a:p>
            <a:pPr marL="1257300" lvl="2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MY" dirty="0">
                <a:solidFill>
                  <a:srgbClr val="3F3F3F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Export Member &amp; Claims data</a:t>
            </a: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MY" dirty="0">
              <a:solidFill>
                <a:srgbClr val="3F3F3F"/>
              </a:solidFill>
              <a:effectLst/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M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073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B63F003-741E-4455-984C-D6F06056AE3F}"/>
              </a:ext>
            </a:extLst>
          </p:cNvPr>
          <p:cNvSpPr txBox="1">
            <a:spLocks/>
          </p:cNvSpPr>
          <p:nvPr/>
        </p:nvSpPr>
        <p:spPr>
          <a:xfrm>
            <a:off x="0" y="-19678"/>
            <a:ext cx="12192000" cy="794774"/>
          </a:xfrm>
          <a:prstGeom prst="rect">
            <a:avLst/>
          </a:prstGeom>
          <a:solidFill>
            <a:srgbClr val="FF6D7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VENDOR EVALUATION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117EAE-3AE2-48C2-BBCC-8BEB203AD213}"/>
              </a:ext>
            </a:extLst>
          </p:cNvPr>
          <p:cNvSpPr txBox="1"/>
          <p:nvPr/>
        </p:nvSpPr>
        <p:spPr>
          <a:xfrm>
            <a:off x="261937" y="1015071"/>
            <a:ext cx="11668125" cy="227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Bef>
                <a:spcPts val="5"/>
              </a:spcBef>
            </a:pPr>
            <a:r>
              <a:rPr lang="en-MY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Vendor assessment has been carried out using Weighted-Point method and below are the key criteria’s for evaluation</a:t>
            </a:r>
            <a:endParaRPr lang="en-MY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9700" indent="-1905">
              <a:spcBef>
                <a:spcPts val="5"/>
              </a:spcBef>
              <a:spcAft>
                <a:spcPts val="0"/>
              </a:spcAft>
            </a:pPr>
            <a:r>
              <a:rPr lang="en-IN" dirty="0">
                <a:solidFill>
                  <a:srgbClr val="3F3F3F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1257300" lvl="2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MY" dirty="0">
                <a:solidFill>
                  <a:srgbClr val="3F3F3F"/>
                </a:solidFill>
                <a:effectLst/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(Presence / Stability / Integrity)</a:t>
            </a:r>
          </a:p>
          <a:p>
            <a:pPr marL="1257300" lvl="2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MY" dirty="0">
                <a:solidFill>
                  <a:srgbClr val="3F3F3F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Technical Competency (Capability / Delivery)</a:t>
            </a:r>
          </a:p>
          <a:p>
            <a:pPr marL="1257300" lvl="2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MY" dirty="0">
                <a:solidFill>
                  <a:srgbClr val="3F3F3F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SOW &amp; Agreements</a:t>
            </a:r>
          </a:p>
          <a:p>
            <a:pPr marL="1257300" lvl="2" indent="-342900">
              <a:lnSpc>
                <a:spcPct val="15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lang="en-MY" dirty="0">
                <a:solidFill>
                  <a:srgbClr val="3F3F3F"/>
                </a:solidFill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Quality &amp; Service</a:t>
            </a:r>
            <a:endParaRPr lang="en-MY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DECE322-6172-4DDF-7BAE-E0EFDF5DE7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162337"/>
              </p:ext>
            </p:extLst>
          </p:nvPr>
        </p:nvGraphicFramePr>
        <p:xfrm>
          <a:off x="1611744" y="4842163"/>
          <a:ext cx="1953491" cy="169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275" imgH="792535" progId="Excel.Sheet.12">
                  <p:embed/>
                </p:oleObj>
              </mc:Choice>
              <mc:Fallback>
                <p:oleObj name="Worksheet" showAsIcon="1" r:id="rId2" imgW="914275" imgH="792535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DECE322-6172-4DDF-7BAE-E0EFDF5DE7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1744" y="4842163"/>
                        <a:ext cx="1953491" cy="16923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EBC0352-A696-7CBA-0937-CF62ADD99BA2}"/>
              </a:ext>
            </a:extLst>
          </p:cNvPr>
          <p:cNvSpPr txBox="1"/>
          <p:nvPr/>
        </p:nvSpPr>
        <p:spPr>
          <a:xfrm>
            <a:off x="261937" y="3984562"/>
            <a:ext cx="11668125" cy="36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Bef>
                <a:spcPts val="5"/>
              </a:spcBef>
            </a:pPr>
            <a:r>
              <a:rPr lang="en-MY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Detailed evaluation of multiple (sample) vendors has been carried out across different criteria’s in the attached sheet</a:t>
            </a:r>
            <a:endParaRPr lang="en-IN" dirty="0">
              <a:solidFill>
                <a:srgbClr val="3F3F3F"/>
              </a:solidFill>
              <a:effectLst/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320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C1614DF-230E-4F5D-8770-D6FA86C3EB84}"/>
              </a:ext>
            </a:extLst>
          </p:cNvPr>
          <p:cNvSpPr txBox="1">
            <a:spLocks/>
          </p:cNvSpPr>
          <p:nvPr/>
        </p:nvSpPr>
        <p:spPr>
          <a:xfrm>
            <a:off x="0" y="-19678"/>
            <a:ext cx="5818911" cy="794774"/>
          </a:xfrm>
          <a:prstGeom prst="rect">
            <a:avLst/>
          </a:prstGeom>
          <a:solidFill>
            <a:srgbClr val="FF6D7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8F6E89A4-A0F7-47B5-817B-E0C3B317D9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029138"/>
              </p:ext>
            </p:extLst>
          </p:nvPr>
        </p:nvGraphicFramePr>
        <p:xfrm>
          <a:off x="198492" y="988290"/>
          <a:ext cx="5421926" cy="570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80AAA2E-6AE3-E35C-BA7E-FC7E5645DF12}"/>
              </a:ext>
            </a:extLst>
          </p:cNvPr>
          <p:cNvSpPr txBox="1">
            <a:spLocks/>
          </p:cNvSpPr>
          <p:nvPr/>
        </p:nvSpPr>
        <p:spPr>
          <a:xfrm>
            <a:off x="6285345" y="0"/>
            <a:ext cx="5818911" cy="794774"/>
          </a:xfrm>
          <a:prstGeom prst="rect">
            <a:avLst/>
          </a:prstGeom>
          <a:solidFill>
            <a:srgbClr val="FF6D7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DELIVERY</a:t>
            </a:r>
            <a:r>
              <a:rPr lang="en-US" sz="3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BCA7E7-7578-7FBA-D6F7-E1A38510C6FA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6F1BF36-25E0-157E-5DBA-5B1546D0B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5345" y="2369772"/>
            <a:ext cx="5811008" cy="276564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122B4E-041D-1E7C-C4C2-17A7112CD25C}"/>
              </a:ext>
            </a:extLst>
          </p:cNvPr>
          <p:cNvSpPr/>
          <p:nvPr/>
        </p:nvSpPr>
        <p:spPr>
          <a:xfrm>
            <a:off x="7336516" y="1496739"/>
            <a:ext cx="3414611" cy="471054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/>
              <a:t>Agile Delivery Model</a:t>
            </a:r>
          </a:p>
        </p:txBody>
      </p:sp>
    </p:spTree>
    <p:extLst>
      <p:ext uri="{BB962C8B-B14F-4D97-AF65-F5344CB8AC3E}">
        <p14:creationId xmlns:p14="http://schemas.microsoft.com/office/powerpoint/2010/main" val="1824971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ADDAA0E-F93F-48E5-B57D-97587F384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130164"/>
              </p:ext>
            </p:extLst>
          </p:nvPr>
        </p:nvGraphicFramePr>
        <p:xfrm>
          <a:off x="7717342" y="912495"/>
          <a:ext cx="4244039" cy="5290108"/>
        </p:xfrm>
        <a:graphic>
          <a:graphicData uri="http://schemas.openxmlformats.org/drawingml/2006/table">
            <a:tbl>
              <a:tblPr/>
              <a:tblGrid>
                <a:gridCol w="1034421">
                  <a:extLst>
                    <a:ext uri="{9D8B030D-6E8A-4147-A177-3AD203B41FA5}">
                      <a16:colId xmlns:a16="http://schemas.microsoft.com/office/drawing/2014/main" val="1763560561"/>
                    </a:ext>
                  </a:extLst>
                </a:gridCol>
                <a:gridCol w="3209618">
                  <a:extLst>
                    <a:ext uri="{9D8B030D-6E8A-4147-A177-3AD203B41FA5}">
                      <a16:colId xmlns:a16="http://schemas.microsoft.com/office/drawing/2014/main" val="4061406402"/>
                    </a:ext>
                  </a:extLst>
                </a:gridCol>
              </a:tblGrid>
              <a:tr h="279120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Project Phase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562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Scope of Deliverables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960289"/>
                  </a:ext>
                </a:extLst>
              </a:tr>
              <a:tr h="412402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Discovery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Study / Gap Analysis ; 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BRD Sign off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273437"/>
                  </a:ext>
                </a:extLst>
              </a:tr>
              <a:tr h="61498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Design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Level Design Document;  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Architecture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Design Document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90764"/>
                  </a:ext>
                </a:extLst>
              </a:tr>
              <a:tr h="1020152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Development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AutoNum type="arabicPeriod"/>
                      </a:pPr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Code development; 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Review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 and Local components setup / code handling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 Handling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Testing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09142"/>
                  </a:ext>
                </a:extLst>
              </a:tr>
              <a:tr h="61498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Testing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Test Cases / scripts ; 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 Execution Results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 management and Test summary report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864137"/>
                  </a:ext>
                </a:extLst>
              </a:tr>
              <a:tr h="412402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UAT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Test Cases / scripts; 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UAT Sign off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756706"/>
                  </a:ext>
                </a:extLst>
              </a:tr>
              <a:tr h="817568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Deployment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 setup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Configuration management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manual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 deployment of Code / Configurations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612582"/>
                  </a:ext>
                </a:extLst>
              </a:tr>
              <a:tr h="817568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2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GO-LIVE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 Deployment Run book; 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 specifications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 documents; </a:t>
                      </a: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Closure Sign off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895245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244B8386-8D56-4F0A-BE3D-594F92308F71}"/>
              </a:ext>
            </a:extLst>
          </p:cNvPr>
          <p:cNvSpPr txBox="1">
            <a:spLocks/>
          </p:cNvSpPr>
          <p:nvPr/>
        </p:nvSpPr>
        <p:spPr>
          <a:xfrm>
            <a:off x="0" y="-19678"/>
            <a:ext cx="12192000" cy="794774"/>
          </a:xfrm>
          <a:prstGeom prst="rect">
            <a:avLst/>
          </a:prstGeom>
          <a:solidFill>
            <a:srgbClr val="FF6D7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 OUT PLAN &amp; DELIVERABLES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E3522-FFDB-3B0E-86BE-AA3A28CAC138}"/>
              </a:ext>
            </a:extLst>
          </p:cNvPr>
          <p:cNvSpPr txBox="1"/>
          <p:nvPr/>
        </p:nvSpPr>
        <p:spPr>
          <a:xfrm>
            <a:off x="230619" y="3917992"/>
            <a:ext cx="56991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u="sng" dirty="0"/>
              <a:t>Key Pointers</a:t>
            </a:r>
          </a:p>
          <a:p>
            <a:pPr marL="342900" indent="-342900">
              <a:buAutoNum type="arabicPeriod"/>
            </a:pPr>
            <a:r>
              <a:rPr lang="en-MY" sz="1600" dirty="0"/>
              <a:t>This Overall Roll out Plan will be internally accommodated with Sprint wise plan as per Slide 6.</a:t>
            </a:r>
          </a:p>
          <a:p>
            <a:pPr marL="342900" indent="-342900">
              <a:buAutoNum type="arabicPeriod"/>
            </a:pPr>
            <a:r>
              <a:rPr lang="en-MY" sz="1600" dirty="0"/>
              <a:t>Every Sprint will undergo all the deliverables within sprint timeline of 3 weeks across design, development and testing stages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ABD5A-6203-4F5A-79A0-69B8BB871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8" y="912495"/>
            <a:ext cx="7324286" cy="269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2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EC57E666-1C51-4514-80AB-8E8B9D388881}"/>
              </a:ext>
            </a:extLst>
          </p:cNvPr>
          <p:cNvSpPr txBox="1">
            <a:spLocks/>
          </p:cNvSpPr>
          <p:nvPr/>
        </p:nvSpPr>
        <p:spPr>
          <a:xfrm>
            <a:off x="0" y="-19678"/>
            <a:ext cx="12192000" cy="794774"/>
          </a:xfrm>
          <a:prstGeom prst="rect">
            <a:avLst/>
          </a:prstGeom>
          <a:solidFill>
            <a:srgbClr val="FF6D7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PROPOSED TEAM STRUCTURE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61ADAC-3B4D-7782-8A3F-FC09F55EAA4D}"/>
              </a:ext>
            </a:extLst>
          </p:cNvPr>
          <p:cNvGrpSpPr/>
          <p:nvPr/>
        </p:nvGrpSpPr>
        <p:grpSpPr>
          <a:xfrm>
            <a:off x="4355246" y="5919571"/>
            <a:ext cx="754011" cy="169277"/>
            <a:chOff x="1653748" y="6482559"/>
            <a:chExt cx="754011" cy="1692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D732FD-6D43-A1F0-884F-7C32F069D886}"/>
                </a:ext>
              </a:extLst>
            </p:cNvPr>
            <p:cNvSpPr/>
            <p:nvPr/>
          </p:nvSpPr>
          <p:spPr bwMode="auto">
            <a:xfrm>
              <a:off x="1653748" y="6498307"/>
              <a:ext cx="144335" cy="137780"/>
            </a:xfrm>
            <a:prstGeom prst="rect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66848" tIns="33425" rIns="66848" bIns="33425" anchor="ctr"/>
            <a:lstStyle/>
            <a:p>
              <a:pPr algn="ctr" defTabSz="808115">
                <a:defRPr/>
              </a:pPr>
              <a:endParaRPr lang="en-GB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7FF89196-C96D-5A2A-6A8D-67FC17FF1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180" y="6482559"/>
              <a:ext cx="522579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08115">
                <a:defRPr/>
              </a:pPr>
              <a:r>
                <a:rPr lang="de-CH" sz="1100" kern="0" noProof="1">
                  <a:solidFill>
                    <a:srgbClr val="313131"/>
                  </a:solidFill>
                </a:rPr>
                <a:t>Business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6F2D93-617D-7C0C-650B-E0FBADE95076}"/>
              </a:ext>
            </a:extLst>
          </p:cNvPr>
          <p:cNvGrpSpPr/>
          <p:nvPr/>
        </p:nvGrpSpPr>
        <p:grpSpPr>
          <a:xfrm>
            <a:off x="5785945" y="5919571"/>
            <a:ext cx="789277" cy="169277"/>
            <a:chOff x="3418761" y="6482559"/>
            <a:chExt cx="789277" cy="1692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BDA28F-0501-5E21-AD22-820435732504}"/>
                </a:ext>
              </a:extLst>
            </p:cNvPr>
            <p:cNvSpPr/>
            <p:nvPr/>
          </p:nvSpPr>
          <p:spPr bwMode="auto">
            <a:xfrm>
              <a:off x="3418761" y="6498970"/>
              <a:ext cx="142948" cy="136455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66848" tIns="33425" rIns="66848" bIns="33425" anchor="ctr"/>
            <a:lstStyle/>
            <a:p>
              <a:pPr algn="ctr" defTabSz="808115">
                <a:defRPr/>
              </a:pPr>
              <a:endParaRPr lang="en-GB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29" name="TextBox 41">
              <a:extLst>
                <a:ext uri="{FF2B5EF4-FFF2-40B4-BE49-F238E27FC236}">
                  <a16:creationId xmlns:a16="http://schemas.microsoft.com/office/drawing/2014/main" id="{0397BA27-F11F-6C48-1500-E9D5611DF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193" y="6482559"/>
              <a:ext cx="557845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08115">
                <a:spcAft>
                  <a:spcPts val="220"/>
                </a:spcAft>
                <a:defRPr/>
              </a:pPr>
              <a:r>
                <a:rPr lang="en-GB" sz="1100" kern="0" dirty="0">
                  <a:solidFill>
                    <a:srgbClr val="313131"/>
                  </a:solidFill>
                </a:rPr>
                <a:t>Vendor IT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1CB1FB-5361-90CF-C49A-9885F7E7F9C1}"/>
              </a:ext>
            </a:extLst>
          </p:cNvPr>
          <p:cNvGrpSpPr/>
          <p:nvPr/>
        </p:nvGrpSpPr>
        <p:grpSpPr>
          <a:xfrm>
            <a:off x="7317633" y="5919571"/>
            <a:ext cx="848588" cy="169277"/>
            <a:chOff x="4616135" y="6482559"/>
            <a:chExt cx="848588" cy="1692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2214F7-8924-B3D7-A562-BF7A92A635A2}"/>
                </a:ext>
              </a:extLst>
            </p:cNvPr>
            <p:cNvSpPr/>
            <p:nvPr/>
          </p:nvSpPr>
          <p:spPr bwMode="auto">
            <a:xfrm>
              <a:off x="4616135" y="6498970"/>
              <a:ext cx="142948" cy="136455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66848" tIns="33425" rIns="66848" bIns="33425" anchor="ctr"/>
            <a:lstStyle/>
            <a:p>
              <a:pPr algn="ctr" defTabSz="808115">
                <a:defRPr/>
              </a:pPr>
              <a:endParaRPr lang="en-GB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47" name="TextBox 41">
              <a:extLst>
                <a:ext uri="{FF2B5EF4-FFF2-40B4-BE49-F238E27FC236}">
                  <a16:creationId xmlns:a16="http://schemas.microsoft.com/office/drawing/2014/main" id="{87F448A1-9787-CEE3-9A05-9D8FA2856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7566" y="6482559"/>
              <a:ext cx="617157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08115">
                <a:spcAft>
                  <a:spcPts val="220"/>
                </a:spcAft>
                <a:defRPr/>
              </a:pPr>
              <a:r>
                <a:rPr lang="en-GB" sz="1100" kern="0" dirty="0">
                  <a:solidFill>
                    <a:srgbClr val="313131"/>
                  </a:solidFill>
                </a:rPr>
                <a:t>Internal IT </a:t>
              </a:r>
            </a:p>
          </p:txBody>
        </p:sp>
      </p:grpSp>
      <p:cxnSp>
        <p:nvCxnSpPr>
          <p:cNvPr id="48" name="Elbow Connector 82">
            <a:extLst>
              <a:ext uri="{FF2B5EF4-FFF2-40B4-BE49-F238E27FC236}">
                <a16:creationId xmlns:a16="http://schemas.microsoft.com/office/drawing/2014/main" id="{06C0D69D-265C-3648-DC1C-0E295E5B749B}"/>
              </a:ext>
            </a:extLst>
          </p:cNvPr>
          <p:cNvCxnSpPr>
            <a:cxnSpLocks/>
            <a:stCxn id="50" idx="2"/>
            <a:endCxn id="80" idx="0"/>
          </p:cNvCxnSpPr>
          <p:nvPr/>
        </p:nvCxnSpPr>
        <p:spPr>
          <a:xfrm rot="5400000">
            <a:off x="5281828" y="1931548"/>
            <a:ext cx="690821" cy="264628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12">
            <a:extLst>
              <a:ext uri="{FF2B5EF4-FFF2-40B4-BE49-F238E27FC236}">
                <a16:creationId xmlns:a16="http://schemas.microsoft.com/office/drawing/2014/main" id="{19005AF4-D26C-2E17-393E-4C78E947419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351692" y="2316962"/>
            <a:ext cx="1197373" cy="27468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66848" tIns="33425" rIns="66848" bIns="33425" rtlCol="0" anchor="ctr" anchorCtr="0"/>
          <a:lstStyle/>
          <a:p>
            <a:pPr algn="ctr" defTabSz="808115"/>
            <a:r>
              <a:rPr lang="en-US" sz="1100" b="1" kern="0" dirty="0">
                <a:solidFill>
                  <a:prstClr val="white"/>
                </a:solidFill>
              </a:rPr>
              <a:t>Project Manager</a:t>
            </a:r>
          </a:p>
        </p:txBody>
      </p:sp>
      <p:sp>
        <p:nvSpPr>
          <p:cNvPr id="50" name="Rectangle 12">
            <a:extLst>
              <a:ext uri="{FF2B5EF4-FFF2-40B4-BE49-F238E27FC236}">
                <a16:creationId xmlns:a16="http://schemas.microsoft.com/office/drawing/2014/main" id="{53ABACC0-A7FD-5EC3-C8ED-6FAF188C673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351692" y="2574395"/>
            <a:ext cx="1197373" cy="3348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66848" tIns="33425" rIns="66848" bIns="33425" rtlCol="0" anchor="ctr" anchorCtr="0"/>
          <a:lstStyle/>
          <a:p>
            <a:pPr algn="ctr" defTabSz="808115">
              <a:lnSpc>
                <a:spcPct val="90000"/>
              </a:lnSpc>
              <a:spcAft>
                <a:spcPts val="181"/>
              </a:spcAft>
              <a:buClr>
                <a:srgbClr val="091D5D"/>
              </a:buClr>
              <a:tabLst>
                <a:tab pos="643471" algn="l"/>
                <a:tab pos="735756" algn="l"/>
              </a:tabLst>
            </a:pPr>
            <a:r>
              <a:rPr lang="en-US" sz="1100" kern="0" dirty="0">
                <a:solidFill>
                  <a:srgbClr val="000000"/>
                </a:solidFill>
              </a:rPr>
              <a:t>XYZ1</a:t>
            </a: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3D7712BB-D693-4EB1-0DCC-62B3D83BFF5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077735" y="3663578"/>
            <a:ext cx="1197373" cy="256153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66848" tIns="33425" rIns="66848" bIns="33425" rtlCol="0" anchor="ctr" anchorCtr="0"/>
          <a:lstStyle/>
          <a:p>
            <a:pPr algn="ctr" defTabSz="808115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Tech Lead</a:t>
            </a:r>
          </a:p>
        </p:txBody>
      </p:sp>
      <p:sp>
        <p:nvSpPr>
          <p:cNvPr id="52" name="Rectangle 12">
            <a:extLst>
              <a:ext uri="{FF2B5EF4-FFF2-40B4-BE49-F238E27FC236}">
                <a16:creationId xmlns:a16="http://schemas.microsoft.com/office/drawing/2014/main" id="{9C4521DF-0F43-A650-4CDD-3D967C61DA7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077735" y="3918337"/>
            <a:ext cx="1197373" cy="4429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66848" tIns="33425" rIns="66848" bIns="33425" rtlCol="0" anchor="ctr" anchorCtr="0"/>
          <a:lstStyle/>
          <a:p>
            <a:pPr algn="ctr" defTabSz="808115">
              <a:lnSpc>
                <a:spcPct val="90000"/>
              </a:lnSpc>
              <a:spcAft>
                <a:spcPts val="181"/>
              </a:spcAft>
              <a:buClr>
                <a:srgbClr val="091D5D"/>
              </a:buClr>
              <a:tabLst>
                <a:tab pos="643471" algn="l"/>
                <a:tab pos="735756" algn="l"/>
              </a:tabLst>
            </a:pPr>
            <a:r>
              <a:rPr lang="en-US" sz="1100" kern="0" dirty="0">
                <a:solidFill>
                  <a:srgbClr val="000000"/>
                </a:solidFill>
              </a:rPr>
              <a:t>ABC1</a:t>
            </a:r>
          </a:p>
        </p:txBody>
      </p:sp>
      <p:sp>
        <p:nvSpPr>
          <p:cNvPr id="53" name="Rectangle 12">
            <a:extLst>
              <a:ext uri="{FF2B5EF4-FFF2-40B4-BE49-F238E27FC236}">
                <a16:creationId xmlns:a16="http://schemas.microsoft.com/office/drawing/2014/main" id="{DEF08528-5459-1F38-536E-64D8FCF732A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2965047" y="5305822"/>
            <a:ext cx="5229058" cy="37744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66848" tIns="33425" rIns="66848" bIns="33425" rtlCol="0" anchor="ctr" anchorCtr="0"/>
          <a:lstStyle/>
          <a:p>
            <a:pPr algn="ctr" defTabSz="808115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Internal IT – Business / Vendor management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63DB450-4C89-18F6-BA85-A0A5F1A19B05}"/>
              </a:ext>
            </a:extLst>
          </p:cNvPr>
          <p:cNvGrpSpPr/>
          <p:nvPr/>
        </p:nvGrpSpPr>
        <p:grpSpPr>
          <a:xfrm>
            <a:off x="4332269" y="3661209"/>
            <a:ext cx="1197373" cy="697685"/>
            <a:chOff x="1654207" y="4668708"/>
            <a:chExt cx="1197373" cy="605553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D1662623-9C2F-1CF2-C4D7-8D368B5F86CC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gray">
            <a:xfrm>
              <a:off x="1654207" y="4668708"/>
              <a:ext cx="1197373" cy="222327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66848" tIns="33425" rIns="66848" bIns="33425" rtlCol="0" anchor="ctr" anchorCtr="0"/>
            <a:lstStyle/>
            <a:p>
              <a:pPr algn="ctr" defTabSz="808115">
                <a:defRPr/>
              </a:pPr>
              <a:r>
                <a:rPr lang="en-US" sz="1100" b="1" kern="0" dirty="0">
                  <a:solidFill>
                    <a:prstClr val="white"/>
                  </a:solidFill>
                </a:rPr>
                <a:t>Developers</a:t>
              </a:r>
            </a:p>
          </p:txBody>
        </p:sp>
        <p:sp>
          <p:nvSpPr>
            <p:cNvPr id="56" name="Rectangle 12">
              <a:extLst>
                <a:ext uri="{FF2B5EF4-FFF2-40B4-BE49-F238E27FC236}">
                  <a16:creationId xmlns:a16="http://schemas.microsoft.com/office/drawing/2014/main" id="{EB38B790-FC9F-BB59-1F5D-1CB6AEDB5123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gray">
            <a:xfrm>
              <a:off x="1654207" y="4889825"/>
              <a:ext cx="1197373" cy="384436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66848" tIns="33425" rIns="66848" bIns="33425" rtlCol="0" anchor="ctr" anchorCtr="0"/>
            <a:lstStyle/>
            <a:p>
              <a:pPr algn="ctr" defTabSz="808115">
                <a:lnSpc>
                  <a:spcPct val="90000"/>
                </a:lnSpc>
                <a:spcAft>
                  <a:spcPts val="181"/>
                </a:spcAft>
                <a:buClr>
                  <a:srgbClr val="091D5D"/>
                </a:buClr>
                <a:tabLst>
                  <a:tab pos="643471" algn="l"/>
                  <a:tab pos="735756" algn="l"/>
                </a:tabLst>
              </a:pPr>
              <a:r>
                <a:rPr lang="en-US" sz="1100" kern="0" dirty="0">
                  <a:solidFill>
                    <a:srgbClr val="000000"/>
                  </a:solidFill>
                </a:rPr>
                <a:t>3 Developers</a:t>
              </a:r>
            </a:p>
          </p:txBody>
        </p:sp>
      </p:grpSp>
      <p:sp>
        <p:nvSpPr>
          <p:cNvPr id="57" name="Rectangle 12">
            <a:extLst>
              <a:ext uri="{FF2B5EF4-FFF2-40B4-BE49-F238E27FC236}">
                <a16:creationId xmlns:a16="http://schemas.microsoft.com/office/drawing/2014/main" id="{9243A629-911B-1879-8C34-9AC81A77449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5718762" y="3655955"/>
            <a:ext cx="1197373" cy="347164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66848" tIns="33425" rIns="66848" bIns="33425" rtlCol="0" anchor="ctr" anchorCtr="0"/>
          <a:lstStyle/>
          <a:p>
            <a:pPr algn="ctr" defTabSz="808115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Change Management</a:t>
            </a:r>
          </a:p>
        </p:txBody>
      </p:sp>
      <p:sp>
        <p:nvSpPr>
          <p:cNvPr id="58" name="Rectangle 12">
            <a:extLst>
              <a:ext uri="{FF2B5EF4-FFF2-40B4-BE49-F238E27FC236}">
                <a16:creationId xmlns:a16="http://schemas.microsoft.com/office/drawing/2014/main" id="{34836525-53D1-CEB4-DCB1-7E92F2E739F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5718762" y="4003118"/>
            <a:ext cx="1197373" cy="35052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66848" tIns="33425" rIns="66848" bIns="33425" rtlCol="0" anchor="ctr" anchorCtr="0"/>
          <a:lstStyle/>
          <a:p>
            <a:pPr algn="ctr" defTabSz="808115">
              <a:lnSpc>
                <a:spcPct val="90000"/>
              </a:lnSpc>
              <a:spcAft>
                <a:spcPts val="181"/>
              </a:spcAft>
              <a:buClr>
                <a:srgbClr val="091D5D"/>
              </a:buClr>
              <a:tabLst>
                <a:tab pos="643471" algn="l"/>
                <a:tab pos="735756" algn="l"/>
              </a:tabLst>
            </a:pPr>
            <a:r>
              <a:rPr lang="en-US" sz="1100" kern="0" dirty="0">
                <a:solidFill>
                  <a:srgbClr val="000000"/>
                </a:solidFill>
              </a:rPr>
              <a:t>XYZ2</a:t>
            </a:r>
          </a:p>
        </p:txBody>
      </p:sp>
      <p:sp>
        <p:nvSpPr>
          <p:cNvPr id="59" name="Rectangle 12">
            <a:extLst>
              <a:ext uri="{FF2B5EF4-FFF2-40B4-BE49-F238E27FC236}">
                <a16:creationId xmlns:a16="http://schemas.microsoft.com/office/drawing/2014/main" id="{FCC7CD95-7332-52DB-FAAB-8E5D2CC1969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5718762" y="4444651"/>
            <a:ext cx="1197373" cy="256153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66848" tIns="33425" rIns="66848" bIns="33425" rtlCol="0" anchor="ctr" anchorCtr="0"/>
          <a:lstStyle/>
          <a:p>
            <a:pPr algn="ctr" defTabSz="808115">
              <a:defRPr/>
            </a:pPr>
            <a:r>
              <a:rPr lang="en-US" sz="1100" b="1" kern="0" dirty="0">
                <a:solidFill>
                  <a:prstClr val="white"/>
                </a:solidFill>
              </a:rPr>
              <a:t>Business Users </a:t>
            </a:r>
          </a:p>
        </p:txBody>
      </p:sp>
      <p:sp>
        <p:nvSpPr>
          <p:cNvPr id="60" name="Rectangle 12">
            <a:extLst>
              <a:ext uri="{FF2B5EF4-FFF2-40B4-BE49-F238E27FC236}">
                <a16:creationId xmlns:a16="http://schemas.microsoft.com/office/drawing/2014/main" id="{C77E3BF1-07C8-2BA0-F73F-CB02793B780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5718762" y="4699410"/>
            <a:ext cx="1197373" cy="4429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66848" tIns="33425" rIns="66848" bIns="33425" rtlCol="0" anchor="ctr" anchorCtr="0"/>
          <a:lstStyle/>
          <a:p>
            <a:pPr algn="ctr" defTabSz="808115">
              <a:lnSpc>
                <a:spcPct val="90000"/>
              </a:lnSpc>
              <a:spcAft>
                <a:spcPts val="181"/>
              </a:spcAft>
              <a:buClr>
                <a:srgbClr val="091D5D"/>
              </a:buClr>
              <a:tabLst>
                <a:tab pos="643471" algn="l"/>
                <a:tab pos="735756" algn="l"/>
              </a:tabLst>
            </a:pPr>
            <a:r>
              <a:rPr lang="en-US" sz="1100" kern="0" dirty="0">
                <a:solidFill>
                  <a:srgbClr val="000000"/>
                </a:solidFill>
              </a:rPr>
              <a:t>XYZ4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3FFDA18-1DE4-A6BB-7020-B86F7D88E354}"/>
              </a:ext>
            </a:extLst>
          </p:cNvPr>
          <p:cNvGrpSpPr/>
          <p:nvPr/>
        </p:nvGrpSpPr>
        <p:grpSpPr>
          <a:xfrm>
            <a:off x="6973296" y="3653587"/>
            <a:ext cx="1197373" cy="697685"/>
            <a:chOff x="1654207" y="4668708"/>
            <a:chExt cx="1197373" cy="605553"/>
          </a:xfrm>
        </p:grpSpPr>
        <p:sp>
          <p:nvSpPr>
            <p:cNvPr id="62" name="Rectangle 12">
              <a:extLst>
                <a:ext uri="{FF2B5EF4-FFF2-40B4-BE49-F238E27FC236}">
                  <a16:creationId xmlns:a16="http://schemas.microsoft.com/office/drawing/2014/main" id="{B1FB762C-D681-2D55-ABB5-357DD0CBB579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1654207" y="4668708"/>
              <a:ext cx="1197373" cy="222327"/>
            </a:xfrm>
            <a:prstGeom prst="rect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66848" tIns="33425" rIns="66848" bIns="33425" rtlCol="0" anchor="ctr" anchorCtr="0"/>
            <a:lstStyle/>
            <a:p>
              <a:pPr algn="ctr" defTabSz="808115">
                <a:defRPr/>
              </a:pPr>
              <a:r>
                <a:rPr lang="en-US" sz="1100" b="1" kern="0" dirty="0">
                  <a:solidFill>
                    <a:prstClr val="white"/>
                  </a:solidFill>
                </a:rPr>
                <a:t>Business Analyst</a:t>
              </a:r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FEA6F836-7996-065B-40D4-A8D76C668567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1654207" y="4889825"/>
              <a:ext cx="1197373" cy="384436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66848" tIns="33425" rIns="66848" bIns="33425" rtlCol="0" anchor="ctr" anchorCtr="0"/>
            <a:lstStyle/>
            <a:p>
              <a:pPr algn="ctr" defTabSz="808115">
                <a:lnSpc>
                  <a:spcPct val="90000"/>
                </a:lnSpc>
                <a:spcAft>
                  <a:spcPts val="181"/>
                </a:spcAft>
                <a:buClr>
                  <a:srgbClr val="091D5D"/>
                </a:buClr>
                <a:tabLst>
                  <a:tab pos="643471" algn="l"/>
                  <a:tab pos="735756" algn="l"/>
                </a:tabLst>
              </a:pPr>
              <a:r>
                <a:rPr lang="en-US" sz="1100" kern="0" dirty="0">
                  <a:solidFill>
                    <a:srgbClr val="000000"/>
                  </a:solidFill>
                </a:rPr>
                <a:t>XYZ3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BF287C3-5740-8F0D-A7F1-3239FD5850D4}"/>
              </a:ext>
            </a:extLst>
          </p:cNvPr>
          <p:cNvGrpSpPr/>
          <p:nvPr/>
        </p:nvGrpSpPr>
        <p:grpSpPr>
          <a:xfrm>
            <a:off x="3712837" y="4452274"/>
            <a:ext cx="1197373" cy="697685"/>
            <a:chOff x="1654207" y="4668708"/>
            <a:chExt cx="1197373" cy="605553"/>
          </a:xfrm>
        </p:grpSpPr>
        <p:sp>
          <p:nvSpPr>
            <p:cNvPr id="65" name="Rectangle 12">
              <a:extLst>
                <a:ext uri="{FF2B5EF4-FFF2-40B4-BE49-F238E27FC236}">
                  <a16:creationId xmlns:a16="http://schemas.microsoft.com/office/drawing/2014/main" id="{10667919-5F19-AF13-08BD-C7DD77BDE3BF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1654207" y="4668708"/>
              <a:ext cx="1197373" cy="222327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defTabSz="808115">
                <a:defRPr/>
              </a:pPr>
              <a:r>
                <a:rPr lang="en-US" sz="1100" b="1" kern="0" dirty="0">
                  <a:solidFill>
                    <a:prstClr val="white"/>
                  </a:solidFill>
                </a:rPr>
                <a:t>Testing / Quality</a:t>
              </a:r>
            </a:p>
          </p:txBody>
        </p:sp>
        <p:sp>
          <p:nvSpPr>
            <p:cNvPr id="66" name="Rectangle 12">
              <a:extLst>
                <a:ext uri="{FF2B5EF4-FFF2-40B4-BE49-F238E27FC236}">
                  <a16:creationId xmlns:a16="http://schemas.microsoft.com/office/drawing/2014/main" id="{2DC71B24-A171-00FD-7B24-3DFF97150B15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1654207" y="4889825"/>
              <a:ext cx="1197373" cy="384436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66848" tIns="33425" rIns="66848" bIns="33425" rtlCol="0" anchor="ctr" anchorCtr="0"/>
            <a:lstStyle/>
            <a:p>
              <a:pPr algn="ctr" defTabSz="808115">
                <a:lnSpc>
                  <a:spcPct val="90000"/>
                </a:lnSpc>
                <a:spcAft>
                  <a:spcPts val="181"/>
                </a:spcAft>
                <a:buClr>
                  <a:srgbClr val="091D5D"/>
                </a:buClr>
                <a:tabLst>
                  <a:tab pos="643471" algn="l"/>
                  <a:tab pos="735756" algn="l"/>
                </a:tabLst>
              </a:pPr>
              <a:r>
                <a:rPr lang="en-US" sz="1100" kern="0" dirty="0">
                  <a:solidFill>
                    <a:srgbClr val="000000"/>
                  </a:solidFill>
                </a:rPr>
                <a:t>2 Testers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18D0267-59CB-41CE-179A-79DB16AE6D15}"/>
              </a:ext>
            </a:extLst>
          </p:cNvPr>
          <p:cNvGrpSpPr/>
          <p:nvPr/>
        </p:nvGrpSpPr>
        <p:grpSpPr>
          <a:xfrm>
            <a:off x="6973296" y="4444651"/>
            <a:ext cx="1197373" cy="697685"/>
            <a:chOff x="1654207" y="4668708"/>
            <a:chExt cx="1197373" cy="605553"/>
          </a:xfrm>
        </p:grpSpPr>
        <p:sp>
          <p:nvSpPr>
            <p:cNvPr id="68" name="Rectangle 12">
              <a:extLst>
                <a:ext uri="{FF2B5EF4-FFF2-40B4-BE49-F238E27FC236}">
                  <a16:creationId xmlns:a16="http://schemas.microsoft.com/office/drawing/2014/main" id="{12C2CB6A-A956-F1E1-2E5C-18A39461A6C6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1654207" y="4668708"/>
              <a:ext cx="1197373" cy="222327"/>
            </a:xfrm>
            <a:prstGeom prst="rect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66848" tIns="33425" rIns="66848" bIns="33425" rtlCol="0" anchor="ctr" anchorCtr="0"/>
            <a:lstStyle/>
            <a:p>
              <a:pPr algn="ctr" defTabSz="808115">
                <a:defRPr/>
              </a:pPr>
              <a:r>
                <a:rPr lang="en-US" sz="1100" b="1" kern="0" dirty="0">
                  <a:solidFill>
                    <a:prstClr val="white"/>
                  </a:solidFill>
                </a:rPr>
                <a:t>Business Managers</a:t>
              </a:r>
            </a:p>
          </p:txBody>
        </p:sp>
        <p:sp>
          <p:nvSpPr>
            <p:cNvPr id="69" name="Rectangle 12">
              <a:extLst>
                <a:ext uri="{FF2B5EF4-FFF2-40B4-BE49-F238E27FC236}">
                  <a16:creationId xmlns:a16="http://schemas.microsoft.com/office/drawing/2014/main" id="{759F9BA9-506D-795F-F39D-503A67452062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1654207" y="4908113"/>
              <a:ext cx="1197373" cy="36614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66848" tIns="33425" rIns="66848" bIns="33425" rtlCol="0" anchor="ctr" anchorCtr="0"/>
            <a:lstStyle/>
            <a:p>
              <a:pPr algn="ctr" defTabSz="808115">
                <a:lnSpc>
                  <a:spcPct val="90000"/>
                </a:lnSpc>
                <a:spcAft>
                  <a:spcPts val="181"/>
                </a:spcAft>
                <a:buClr>
                  <a:srgbClr val="091D5D"/>
                </a:buClr>
                <a:tabLst>
                  <a:tab pos="643471" algn="l"/>
                  <a:tab pos="735756" algn="l"/>
                </a:tabLst>
              </a:pPr>
              <a:r>
                <a:rPr lang="en-US" sz="1100" kern="0" dirty="0">
                  <a:solidFill>
                    <a:srgbClr val="000000"/>
                  </a:solidFill>
                </a:rPr>
                <a:t>XYZ5</a:t>
              </a:r>
            </a:p>
          </p:txBody>
        </p:sp>
      </p:grpSp>
      <p:sp>
        <p:nvSpPr>
          <p:cNvPr id="70" name="Text Box 19">
            <a:extLst>
              <a:ext uri="{FF2B5EF4-FFF2-40B4-BE49-F238E27FC236}">
                <a16:creationId xmlns:a16="http://schemas.microsoft.com/office/drawing/2014/main" id="{64DE6EA0-92F2-59E2-CDDE-099D0753A2F0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1839476" y="1247841"/>
            <a:ext cx="1066801" cy="594545"/>
          </a:xfrm>
          <a:prstGeom prst="rect">
            <a:avLst/>
          </a:prstGeom>
          <a:solidFill>
            <a:srgbClr val="838383"/>
          </a:solidFill>
          <a:ln w="6350" algn="ctr">
            <a:solidFill>
              <a:srgbClr val="838383"/>
            </a:solidFill>
            <a:miter lim="800000"/>
            <a:headEnd/>
            <a:tailEnd/>
          </a:ln>
        </p:spPr>
        <p:txBody>
          <a:bodyPr lIns="39477" tIns="39477" rIns="39477" bIns="39477" anchor="ctr"/>
          <a:lstStyle/>
          <a:p>
            <a:pPr algn="ctr" defTabSz="808115"/>
            <a:r>
              <a:rPr lang="en-US" sz="1100" b="1" kern="0" dirty="0">
                <a:solidFill>
                  <a:prstClr val="white"/>
                </a:solidFill>
              </a:rPr>
              <a:t>Management/ Sponsor</a:t>
            </a:r>
          </a:p>
        </p:txBody>
      </p:sp>
      <p:sp>
        <p:nvSpPr>
          <p:cNvPr id="71" name="Rectangle 12">
            <a:extLst>
              <a:ext uri="{FF2B5EF4-FFF2-40B4-BE49-F238E27FC236}">
                <a16:creationId xmlns:a16="http://schemas.microsoft.com/office/drawing/2014/main" id="{DFF862EE-04AF-61D1-DCD1-B860650A0CA6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6351691" y="1250069"/>
            <a:ext cx="1197373" cy="274680"/>
          </a:xfrm>
          <a:prstGeom prst="rect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39477" tIns="39477" rIns="39477" bIns="39477" anchor="ctr"/>
          <a:lstStyle/>
          <a:p>
            <a:pPr algn="ctr" defTabSz="808115"/>
            <a:r>
              <a:rPr lang="en-US" sz="1100" b="1" kern="0" dirty="0">
                <a:solidFill>
                  <a:prstClr val="white"/>
                </a:solidFill>
              </a:rPr>
              <a:t>Business Sponsor</a:t>
            </a:r>
          </a:p>
        </p:txBody>
      </p:sp>
      <p:sp>
        <p:nvSpPr>
          <p:cNvPr id="72" name="Rectangle 12">
            <a:extLst>
              <a:ext uri="{FF2B5EF4-FFF2-40B4-BE49-F238E27FC236}">
                <a16:creationId xmlns:a16="http://schemas.microsoft.com/office/drawing/2014/main" id="{33F166FF-B135-6B93-4742-B6DE2AE03492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6351691" y="1507502"/>
            <a:ext cx="1197373" cy="3348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66848" tIns="33425" rIns="66848" bIns="33425" rtlCol="0" anchor="ctr" anchorCtr="0"/>
          <a:lstStyle/>
          <a:p>
            <a:pPr algn="ctr" defTabSz="808115">
              <a:lnSpc>
                <a:spcPct val="90000"/>
              </a:lnSpc>
              <a:spcAft>
                <a:spcPts val="181"/>
              </a:spcAft>
              <a:buClr>
                <a:srgbClr val="091D5D"/>
              </a:buClr>
              <a:tabLst>
                <a:tab pos="643471" algn="l"/>
                <a:tab pos="735756" algn="l"/>
              </a:tabLst>
            </a:pPr>
            <a:r>
              <a:rPr lang="en-US" sz="1100" kern="0" dirty="0">
                <a:solidFill>
                  <a:srgbClr val="000000"/>
                </a:solidFill>
              </a:rPr>
              <a:t>XYZ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0683C34-7D39-FCEB-9316-FDCEA75C9389}"/>
              </a:ext>
            </a:extLst>
          </p:cNvPr>
          <p:cNvCxnSpPr>
            <a:stCxn id="72" idx="2"/>
            <a:endCxn id="49" idx="0"/>
          </p:cNvCxnSpPr>
          <p:nvPr/>
        </p:nvCxnSpPr>
        <p:spPr>
          <a:xfrm>
            <a:off x="6950378" y="1842386"/>
            <a:ext cx="1" cy="4745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2">
            <a:extLst>
              <a:ext uri="{FF2B5EF4-FFF2-40B4-BE49-F238E27FC236}">
                <a16:creationId xmlns:a16="http://schemas.microsoft.com/office/drawing/2014/main" id="{D3F39BF7-049C-9FB3-C3E8-FE5E548DF1D6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3706391" y="1247841"/>
            <a:ext cx="1197373" cy="27468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66848" tIns="33425" rIns="66848" bIns="33425" rtlCol="0" anchor="ctr" anchorCtr="0"/>
          <a:lstStyle/>
          <a:p>
            <a:pPr algn="ctr" defTabSz="808115"/>
            <a:r>
              <a:rPr lang="en-US" sz="1100" b="1" kern="0" dirty="0">
                <a:solidFill>
                  <a:prstClr val="white"/>
                </a:solidFill>
              </a:rPr>
              <a:t>Project Delivery</a:t>
            </a:r>
          </a:p>
        </p:txBody>
      </p:sp>
      <p:sp>
        <p:nvSpPr>
          <p:cNvPr id="75" name="Rectangle 12">
            <a:extLst>
              <a:ext uri="{FF2B5EF4-FFF2-40B4-BE49-F238E27FC236}">
                <a16:creationId xmlns:a16="http://schemas.microsoft.com/office/drawing/2014/main" id="{88419951-88EC-4397-0469-77A7021E6C0D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3706391" y="1505274"/>
            <a:ext cx="1197373" cy="338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66848" tIns="33425" rIns="66848" bIns="33425" rtlCol="0" anchor="ctr" anchorCtr="0"/>
          <a:lstStyle/>
          <a:p>
            <a:pPr algn="ctr" defTabSz="808115">
              <a:lnSpc>
                <a:spcPct val="90000"/>
              </a:lnSpc>
              <a:spcAft>
                <a:spcPts val="181"/>
              </a:spcAft>
              <a:buClr>
                <a:srgbClr val="091D5D"/>
              </a:buClr>
              <a:tabLst>
                <a:tab pos="643471" algn="l"/>
                <a:tab pos="735756" algn="l"/>
              </a:tabLst>
            </a:pPr>
            <a:r>
              <a:rPr lang="en-US" sz="1100" kern="0" dirty="0">
                <a:solidFill>
                  <a:srgbClr val="000000"/>
                </a:solidFill>
              </a:rPr>
              <a:t>ABC</a:t>
            </a:r>
          </a:p>
        </p:txBody>
      </p:sp>
      <p:cxnSp>
        <p:nvCxnSpPr>
          <p:cNvPr id="76" name="Elbow Connector 134">
            <a:extLst>
              <a:ext uri="{FF2B5EF4-FFF2-40B4-BE49-F238E27FC236}">
                <a16:creationId xmlns:a16="http://schemas.microsoft.com/office/drawing/2014/main" id="{3A8FB8F7-83AE-BF00-F5BE-00490DCBA11B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6738770" y="3115226"/>
            <a:ext cx="417556" cy="566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EFBF933-986A-74FD-CD8D-2CD5DDAC8148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4303689" y="1843674"/>
            <a:ext cx="1389" cy="13479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19">
            <a:extLst>
              <a:ext uri="{FF2B5EF4-FFF2-40B4-BE49-F238E27FC236}">
                <a16:creationId xmlns:a16="http://schemas.microsoft.com/office/drawing/2014/main" id="{D25150DB-EBB4-804F-CFBB-DDE185869E6C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1839476" y="3187118"/>
            <a:ext cx="1066801" cy="1962841"/>
          </a:xfrm>
          <a:prstGeom prst="rect">
            <a:avLst/>
          </a:prstGeom>
          <a:solidFill>
            <a:srgbClr val="838383"/>
          </a:solidFill>
          <a:ln w="6350" algn="ctr">
            <a:solidFill>
              <a:srgbClr val="838383"/>
            </a:solidFill>
            <a:miter lim="800000"/>
            <a:headEnd/>
            <a:tailEnd/>
          </a:ln>
        </p:spPr>
        <p:txBody>
          <a:bodyPr lIns="39477" tIns="39477" rIns="39477" bIns="39477" anchor="ctr"/>
          <a:lstStyle/>
          <a:p>
            <a:pPr algn="ctr" defTabSz="808115"/>
            <a:r>
              <a:rPr lang="en-US" sz="1100" b="1" kern="0" dirty="0">
                <a:solidFill>
                  <a:prstClr val="white"/>
                </a:solidFill>
              </a:rPr>
              <a:t>Execution</a:t>
            </a:r>
          </a:p>
        </p:txBody>
      </p:sp>
      <p:sp>
        <p:nvSpPr>
          <p:cNvPr id="79" name="Text Box 19">
            <a:extLst>
              <a:ext uri="{FF2B5EF4-FFF2-40B4-BE49-F238E27FC236}">
                <a16:creationId xmlns:a16="http://schemas.microsoft.com/office/drawing/2014/main" id="{B18391E5-BC67-8BAA-D4D1-9F906D39CD3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1839476" y="2324254"/>
            <a:ext cx="1066801" cy="594545"/>
          </a:xfrm>
          <a:prstGeom prst="rect">
            <a:avLst/>
          </a:prstGeom>
          <a:solidFill>
            <a:srgbClr val="838383"/>
          </a:solidFill>
          <a:ln w="6350" algn="ctr">
            <a:solidFill>
              <a:srgbClr val="838383"/>
            </a:solidFill>
            <a:miter lim="800000"/>
            <a:headEnd/>
            <a:tailEnd/>
          </a:ln>
        </p:spPr>
        <p:txBody>
          <a:bodyPr lIns="39477" tIns="39477" rIns="39477" bIns="39477" anchor="ctr"/>
          <a:lstStyle/>
          <a:p>
            <a:pPr algn="ctr" defTabSz="808115"/>
            <a:r>
              <a:rPr lang="en-US" sz="1100" b="1" kern="0" dirty="0">
                <a:solidFill>
                  <a:prstClr val="white"/>
                </a:solidFill>
              </a:rPr>
              <a:t>Project Manager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993861-97BB-B78A-2E62-2BF7E8133456}"/>
              </a:ext>
            </a:extLst>
          </p:cNvPr>
          <p:cNvSpPr/>
          <p:nvPr/>
        </p:nvSpPr>
        <p:spPr>
          <a:xfrm>
            <a:off x="2965046" y="3600100"/>
            <a:ext cx="2678100" cy="15840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4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02C223B-918F-40A7-B527-E4F02279E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985091"/>
              </p:ext>
            </p:extLst>
          </p:nvPr>
        </p:nvGraphicFramePr>
        <p:xfrm>
          <a:off x="278735" y="1190263"/>
          <a:ext cx="11563350" cy="515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5451A56-4BA5-4F56-996A-ECBFB56ACD32}"/>
              </a:ext>
            </a:extLst>
          </p:cNvPr>
          <p:cNvSpPr txBox="1">
            <a:spLocks/>
          </p:cNvSpPr>
          <p:nvPr/>
        </p:nvSpPr>
        <p:spPr>
          <a:xfrm>
            <a:off x="0" y="-19678"/>
            <a:ext cx="12192000" cy="794774"/>
          </a:xfrm>
          <a:prstGeom prst="rect">
            <a:avLst/>
          </a:prstGeom>
          <a:solidFill>
            <a:srgbClr val="FF6D7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TECHNICAL STACK</a:t>
            </a:r>
          </a:p>
        </p:txBody>
      </p:sp>
    </p:spTree>
    <p:extLst>
      <p:ext uri="{BB962C8B-B14F-4D97-AF65-F5344CB8AC3E}">
        <p14:creationId xmlns:p14="http://schemas.microsoft.com/office/powerpoint/2010/main" val="28142406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66678254-3fa9-42e7-b3be-3ed6838524c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1771</TotalTime>
  <Words>840</Words>
  <Application>Microsoft Office PowerPoint</Application>
  <PresentationFormat>Widescreen</PresentationFormat>
  <Paragraphs>240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Segoe UI</vt:lpstr>
      <vt:lpstr>Wingdings</vt:lpstr>
      <vt:lpstr>Office Theme</vt:lpstr>
      <vt:lpstr>Microsoft Excel Worksheet</vt:lpstr>
      <vt:lpstr>Implementation of Web Portal 1.0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GOVERNANCE &amp; STEERING CO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Solutions &amp; Services</dc:title>
  <dc:creator>Ilango Manickam</dc:creator>
  <cp:lastModifiedBy>Narmadha Haribabu</cp:lastModifiedBy>
  <cp:revision>304</cp:revision>
  <dcterms:created xsi:type="dcterms:W3CDTF">2021-11-02T16:25:32Z</dcterms:created>
  <dcterms:modified xsi:type="dcterms:W3CDTF">2022-06-23T13:07:09Z</dcterms:modified>
</cp:coreProperties>
</file>