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EBEBEB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EBEBEB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EBEBEB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g"/><Relationship Id="rId8" Type="http://schemas.openxmlformats.org/officeDocument/2006/relationships/image" Target="../media/image2.png"/><Relationship Id="rId9" Type="http://schemas.openxmlformats.org/officeDocument/2006/relationships/image" Target="../media/image3.png"/><Relationship Id="rId10" Type="http://schemas.openxmlformats.org/officeDocument/2006/relationships/image" Target="../media/image4.png"/><Relationship Id="rId11" Type="http://schemas.openxmlformats.org/officeDocument/2006/relationships/image" Target="../media/image5.png"/><Relationship Id="rId12" Type="http://schemas.openxmlformats.org/officeDocument/2006/relationships/image" Target="../media/image6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2667000"/>
            <a:ext cx="4191000" cy="4191000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8610600" y="5867400"/>
            <a:ext cx="990600" cy="990600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610600" y="1676400"/>
            <a:ext cx="2819400" cy="2819400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8001000" y="9525"/>
            <a:ext cx="1600200" cy="1600200"/>
          </a:xfrm>
          <a:prstGeom prst="rect">
            <a:avLst/>
          </a:prstGeom>
        </p:spPr>
      </p:pic>
      <p:sp>
        <p:nvSpPr>
          <p:cNvPr id="21" name="bg object 21"/>
          <p:cNvSpPr/>
          <p:nvPr/>
        </p:nvSpPr>
        <p:spPr>
          <a:xfrm>
            <a:off x="8502142" y="1519047"/>
            <a:ext cx="3288029" cy="768350"/>
          </a:xfrm>
          <a:custGeom>
            <a:avLst/>
            <a:gdLst/>
            <a:ahLst/>
            <a:cxnLst/>
            <a:rect l="l" t="t" r="r" b="b"/>
            <a:pathLst>
              <a:path w="3288029" h="768350">
                <a:moveTo>
                  <a:pt x="3226307" y="0"/>
                </a:moveTo>
                <a:lnTo>
                  <a:pt x="2909951" y="104775"/>
                </a:lnTo>
                <a:lnTo>
                  <a:pt x="2591054" y="200660"/>
                </a:lnTo>
                <a:lnTo>
                  <a:pt x="2485643" y="229997"/>
                </a:lnTo>
                <a:lnTo>
                  <a:pt x="2271522" y="287274"/>
                </a:lnTo>
                <a:lnTo>
                  <a:pt x="2059812" y="340487"/>
                </a:lnTo>
                <a:lnTo>
                  <a:pt x="1954656" y="365760"/>
                </a:lnTo>
                <a:lnTo>
                  <a:pt x="1639697" y="436244"/>
                </a:lnTo>
                <a:lnTo>
                  <a:pt x="1330071" y="498855"/>
                </a:lnTo>
                <a:lnTo>
                  <a:pt x="1127378" y="536828"/>
                </a:lnTo>
                <a:lnTo>
                  <a:pt x="829309" y="588517"/>
                </a:lnTo>
                <a:lnTo>
                  <a:pt x="447928" y="646811"/>
                </a:lnTo>
                <a:lnTo>
                  <a:pt x="174751" y="683894"/>
                </a:lnTo>
                <a:lnTo>
                  <a:pt x="0" y="705103"/>
                </a:lnTo>
                <a:lnTo>
                  <a:pt x="9701" y="720494"/>
                </a:lnTo>
                <a:lnTo>
                  <a:pt x="29342" y="751181"/>
                </a:lnTo>
                <a:lnTo>
                  <a:pt x="39115" y="766572"/>
                </a:lnTo>
                <a:lnTo>
                  <a:pt x="66166" y="767349"/>
                </a:lnTo>
                <a:lnTo>
                  <a:pt x="95131" y="767793"/>
                </a:lnTo>
                <a:lnTo>
                  <a:pt x="125954" y="767911"/>
                </a:lnTo>
                <a:lnTo>
                  <a:pt x="192949" y="767195"/>
                </a:lnTo>
                <a:lnTo>
                  <a:pt x="305973" y="763849"/>
                </a:lnTo>
                <a:lnTo>
                  <a:pt x="477701" y="755441"/>
                </a:lnTo>
                <a:lnTo>
                  <a:pt x="773052" y="735284"/>
                </a:lnTo>
                <a:lnTo>
                  <a:pt x="1336019" y="685315"/>
                </a:lnTo>
                <a:lnTo>
                  <a:pt x="2059023" y="606988"/>
                </a:lnTo>
                <a:lnTo>
                  <a:pt x="2689041" y="527362"/>
                </a:lnTo>
                <a:lnTo>
                  <a:pt x="3038251" y="477217"/>
                </a:lnTo>
                <a:lnTo>
                  <a:pt x="3250138" y="443265"/>
                </a:lnTo>
                <a:lnTo>
                  <a:pt x="3288029" y="436752"/>
                </a:lnTo>
                <a:lnTo>
                  <a:pt x="3280235" y="379771"/>
                </a:lnTo>
                <a:lnTo>
                  <a:pt x="3273959" y="334487"/>
                </a:lnTo>
                <a:lnTo>
                  <a:pt x="3264862" y="270500"/>
                </a:lnTo>
                <a:lnTo>
                  <a:pt x="3252759" y="189298"/>
                </a:lnTo>
                <a:lnTo>
                  <a:pt x="3249394" y="166333"/>
                </a:lnTo>
                <a:lnTo>
                  <a:pt x="3245343" y="138048"/>
                </a:lnTo>
                <a:lnTo>
                  <a:pt x="3240328" y="102315"/>
                </a:lnTo>
                <a:lnTo>
                  <a:pt x="3234075" y="57008"/>
                </a:lnTo>
                <a:lnTo>
                  <a:pt x="3226307" y="0"/>
                </a:lnTo>
                <a:close/>
              </a:path>
            </a:pathLst>
          </a:custGeom>
          <a:solidFill>
            <a:srgbClr val="FFFFFF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469900"/>
                </a:lnTo>
                <a:lnTo>
                  <a:pt x="0" y="638175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6381750"/>
                </a:lnTo>
                <a:lnTo>
                  <a:pt x="11734800" y="6381750"/>
                </a:lnTo>
                <a:lnTo>
                  <a:pt x="12192000" y="6381636"/>
                </a:lnTo>
                <a:lnTo>
                  <a:pt x="12192000" y="470027"/>
                </a:lnTo>
                <a:lnTo>
                  <a:pt x="11709273" y="470027"/>
                </a:lnTo>
                <a:lnTo>
                  <a:pt x="11709273" y="1872234"/>
                </a:lnTo>
                <a:lnTo>
                  <a:pt x="10968101" y="1982724"/>
                </a:lnTo>
                <a:lnTo>
                  <a:pt x="10198100" y="2076450"/>
                </a:lnTo>
                <a:lnTo>
                  <a:pt x="9944100" y="2101850"/>
                </a:lnTo>
                <a:lnTo>
                  <a:pt x="9431401" y="2147824"/>
                </a:lnTo>
                <a:lnTo>
                  <a:pt x="8924925" y="2185924"/>
                </a:lnTo>
                <a:lnTo>
                  <a:pt x="8672449" y="2201799"/>
                </a:lnTo>
                <a:lnTo>
                  <a:pt x="7923149" y="2238375"/>
                </a:lnTo>
                <a:lnTo>
                  <a:pt x="7188200" y="2258949"/>
                </a:lnTo>
                <a:lnTo>
                  <a:pt x="6470650" y="2266950"/>
                </a:lnTo>
                <a:lnTo>
                  <a:pt x="6003925" y="2265299"/>
                </a:lnTo>
                <a:lnTo>
                  <a:pt x="5105400" y="2247900"/>
                </a:lnTo>
                <a:lnTo>
                  <a:pt x="4464050" y="2224024"/>
                </a:lnTo>
                <a:lnTo>
                  <a:pt x="3662426" y="2181225"/>
                </a:lnTo>
                <a:lnTo>
                  <a:pt x="2928874" y="2131949"/>
                </a:lnTo>
                <a:lnTo>
                  <a:pt x="2589149" y="2105025"/>
                </a:lnTo>
                <a:lnTo>
                  <a:pt x="1976501" y="2047875"/>
                </a:lnTo>
                <a:lnTo>
                  <a:pt x="1230312" y="1966849"/>
                </a:lnTo>
                <a:lnTo>
                  <a:pt x="860425" y="1922399"/>
                </a:lnTo>
                <a:lnTo>
                  <a:pt x="476377" y="1869541"/>
                </a:lnTo>
                <a:lnTo>
                  <a:pt x="476377" y="469900"/>
                </a:lnTo>
                <a:lnTo>
                  <a:pt x="12192000" y="4699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3" name="bg object 23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0391775" y="0"/>
            <a:ext cx="776287" cy="1214374"/>
          </a:xfrm>
          <a:prstGeom prst="rect">
            <a:avLst/>
          </a:prstGeom>
        </p:spPr>
      </p:pic>
      <p:sp>
        <p:nvSpPr>
          <p:cNvPr id="24" name="bg object 24"/>
          <p:cNvSpPr/>
          <p:nvPr/>
        </p:nvSpPr>
        <p:spPr>
          <a:xfrm>
            <a:off x="10439400" y="0"/>
            <a:ext cx="685800" cy="1143000"/>
          </a:xfrm>
          <a:custGeom>
            <a:avLst/>
            <a:gdLst/>
            <a:ahLst/>
            <a:cxnLst/>
            <a:rect l="l" t="t" r="r" b="b"/>
            <a:pathLst>
              <a:path w="685800" h="1143000">
                <a:moveTo>
                  <a:pt x="685800" y="0"/>
                </a:moveTo>
                <a:lnTo>
                  <a:pt x="0" y="0"/>
                </a:lnTo>
                <a:lnTo>
                  <a:pt x="0" y="1143000"/>
                </a:lnTo>
                <a:lnTo>
                  <a:pt x="685800" y="1143000"/>
                </a:lnTo>
                <a:lnTo>
                  <a:pt x="685800" y="0"/>
                </a:lnTo>
                <a:close/>
              </a:path>
            </a:pathLst>
          </a:custGeom>
          <a:solidFill>
            <a:srgbClr val="B311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34757" y="757174"/>
            <a:ext cx="6788150" cy="5753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EBEBEB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34757" y="2981005"/>
            <a:ext cx="9722485" cy="2362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6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jp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jp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2192000" cy="6858000"/>
            </a:xfrm>
            <a:custGeom>
              <a:avLst/>
              <a:gdLst/>
              <a:ahLst/>
              <a:cxnLst/>
              <a:rect l="l" t="t" r="r" b="b"/>
              <a:pathLst>
                <a:path w="12192000" h="6858000">
                  <a:moveTo>
                    <a:pt x="12192000" y="470027"/>
                  </a:moveTo>
                  <a:lnTo>
                    <a:pt x="11709273" y="470027"/>
                  </a:lnTo>
                  <a:lnTo>
                    <a:pt x="11709273" y="6381636"/>
                  </a:lnTo>
                  <a:lnTo>
                    <a:pt x="12192000" y="6381636"/>
                  </a:lnTo>
                  <a:lnTo>
                    <a:pt x="12192000" y="470027"/>
                  </a:lnTo>
                  <a:close/>
                </a:path>
                <a:path w="12192000" h="6858000">
                  <a:moveTo>
                    <a:pt x="12192000" y="0"/>
                  </a:moveTo>
                  <a:lnTo>
                    <a:pt x="0" y="0"/>
                  </a:lnTo>
                  <a:lnTo>
                    <a:pt x="0" y="469900"/>
                  </a:lnTo>
                  <a:lnTo>
                    <a:pt x="0" y="6381750"/>
                  </a:lnTo>
                  <a:lnTo>
                    <a:pt x="0" y="6858000"/>
                  </a:lnTo>
                  <a:lnTo>
                    <a:pt x="12192000" y="6858000"/>
                  </a:lnTo>
                  <a:lnTo>
                    <a:pt x="12192000" y="6381750"/>
                  </a:lnTo>
                  <a:lnTo>
                    <a:pt x="476377" y="6381750"/>
                  </a:lnTo>
                  <a:lnTo>
                    <a:pt x="476377" y="469900"/>
                  </a:lnTo>
                  <a:lnTo>
                    <a:pt x="12192000" y="469900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391775" y="0"/>
              <a:ext cx="776287" cy="121437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0439400" y="0"/>
              <a:ext cx="685800" cy="1143000"/>
            </a:xfrm>
            <a:custGeom>
              <a:avLst/>
              <a:gdLst/>
              <a:ahLst/>
              <a:cxnLst/>
              <a:rect l="l" t="t" r="r" b="b"/>
              <a:pathLst>
                <a:path w="685800" h="1143000">
                  <a:moveTo>
                    <a:pt x="685800" y="0"/>
                  </a:moveTo>
                  <a:lnTo>
                    <a:pt x="0" y="0"/>
                  </a:lnTo>
                  <a:lnTo>
                    <a:pt x="0" y="1143000"/>
                  </a:lnTo>
                  <a:lnTo>
                    <a:pt x="685800" y="1143000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038350" y="621093"/>
            <a:ext cx="7254240" cy="8496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5400" spc="390"/>
              <a:t>GANESH</a:t>
            </a:r>
            <a:r>
              <a:rPr dirty="0" sz="5400" spc="125"/>
              <a:t> </a:t>
            </a:r>
            <a:r>
              <a:rPr dirty="0" sz="5400" spc="405"/>
              <a:t>COLLEGE</a:t>
            </a:r>
            <a:r>
              <a:rPr dirty="0" sz="5400" spc="-190"/>
              <a:t> </a:t>
            </a:r>
            <a:r>
              <a:rPr dirty="0" sz="5400" spc="430"/>
              <a:t>OF</a:t>
            </a:r>
            <a:endParaRPr sz="5400"/>
          </a:p>
        </p:txBody>
      </p:sp>
      <p:sp>
        <p:nvSpPr>
          <p:cNvPr id="8" name="object 8"/>
          <p:cNvSpPr txBox="1"/>
          <p:nvPr/>
        </p:nvSpPr>
        <p:spPr>
          <a:xfrm>
            <a:off x="2038350" y="1451038"/>
            <a:ext cx="4605655" cy="8496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5400" spc="320">
                <a:solidFill>
                  <a:srgbClr val="EBEBEB"/>
                </a:solidFill>
                <a:latin typeface="Trebuchet MS"/>
                <a:cs typeface="Trebuchet MS"/>
              </a:rPr>
              <a:t>ENGINEERING</a:t>
            </a:r>
            <a:endParaRPr sz="54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489700" y="4052252"/>
            <a:ext cx="2158365" cy="124650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ct val="147800"/>
              </a:lnSpc>
              <a:spcBef>
                <a:spcPts val="135"/>
              </a:spcBef>
            </a:pPr>
            <a:r>
              <a:rPr dirty="0" sz="1800" spc="440">
                <a:solidFill>
                  <a:srgbClr val="EE52A4"/>
                </a:solidFill>
                <a:latin typeface="Trebuchet MS"/>
                <a:cs typeface="Trebuchet MS"/>
              </a:rPr>
              <a:t>M</a:t>
            </a:r>
            <a:r>
              <a:rPr dirty="0" sz="1800" spc="-145">
                <a:solidFill>
                  <a:srgbClr val="EE52A4"/>
                </a:solidFill>
                <a:latin typeface="Trebuchet MS"/>
                <a:cs typeface="Trebuchet MS"/>
              </a:rPr>
              <a:t>.</a:t>
            </a:r>
            <a:r>
              <a:rPr dirty="0" sz="1800" spc="45">
                <a:solidFill>
                  <a:srgbClr val="EE52A4"/>
                </a:solidFill>
                <a:latin typeface="Trebuchet MS"/>
                <a:cs typeface="Trebuchet MS"/>
              </a:rPr>
              <a:t>P</a:t>
            </a:r>
            <a:r>
              <a:rPr dirty="0" sz="1800" spc="355">
                <a:solidFill>
                  <a:srgbClr val="EE52A4"/>
                </a:solidFill>
                <a:latin typeface="Trebuchet MS"/>
                <a:cs typeface="Trebuchet MS"/>
              </a:rPr>
              <a:t>OO</a:t>
            </a:r>
            <a:r>
              <a:rPr dirty="0" sz="1800" spc="35">
                <a:solidFill>
                  <a:srgbClr val="EE52A4"/>
                </a:solidFill>
                <a:latin typeface="Trebuchet MS"/>
                <a:cs typeface="Trebuchet MS"/>
              </a:rPr>
              <a:t>J</a:t>
            </a:r>
            <a:r>
              <a:rPr dirty="0" sz="1800" spc="270">
                <a:solidFill>
                  <a:srgbClr val="EE52A4"/>
                </a:solidFill>
                <a:latin typeface="Trebuchet MS"/>
                <a:cs typeface="Trebuchet MS"/>
              </a:rPr>
              <a:t>A</a:t>
            </a:r>
            <a:r>
              <a:rPr dirty="0" sz="1800" spc="-220">
                <a:solidFill>
                  <a:srgbClr val="EE52A4"/>
                </a:solidFill>
                <a:latin typeface="Trebuchet MS"/>
                <a:cs typeface="Trebuchet MS"/>
              </a:rPr>
              <a:t> </a:t>
            </a:r>
            <a:r>
              <a:rPr dirty="0" sz="1800" spc="-70">
                <a:solidFill>
                  <a:srgbClr val="EE52A4"/>
                </a:solidFill>
                <a:latin typeface="Trebuchet MS"/>
                <a:cs typeface="Trebuchet MS"/>
              </a:rPr>
              <a:t>(</a:t>
            </a:r>
            <a:r>
              <a:rPr dirty="0" sz="1800" spc="-90">
                <a:solidFill>
                  <a:srgbClr val="EE52A4"/>
                </a:solidFill>
                <a:latin typeface="Trebuchet MS"/>
                <a:cs typeface="Trebuchet MS"/>
              </a:rPr>
              <a:t>L</a:t>
            </a:r>
            <a:r>
              <a:rPr dirty="0" sz="1800" spc="5">
                <a:solidFill>
                  <a:srgbClr val="EE52A4"/>
                </a:solidFill>
                <a:latin typeface="Trebuchet MS"/>
                <a:cs typeface="Trebuchet MS"/>
              </a:rPr>
              <a:t>E</a:t>
            </a:r>
            <a:r>
              <a:rPr dirty="0" sz="1800" spc="210">
                <a:solidFill>
                  <a:srgbClr val="EE52A4"/>
                </a:solidFill>
                <a:latin typeface="Trebuchet MS"/>
                <a:cs typeface="Trebuchet MS"/>
              </a:rPr>
              <a:t>A</a:t>
            </a:r>
            <a:r>
              <a:rPr dirty="0" sz="1800" spc="240">
                <a:solidFill>
                  <a:srgbClr val="EE52A4"/>
                </a:solidFill>
                <a:latin typeface="Trebuchet MS"/>
                <a:cs typeface="Trebuchet MS"/>
              </a:rPr>
              <a:t>D</a:t>
            </a:r>
            <a:r>
              <a:rPr dirty="0" sz="1800" spc="5">
                <a:solidFill>
                  <a:srgbClr val="EE52A4"/>
                </a:solidFill>
                <a:latin typeface="Trebuchet MS"/>
                <a:cs typeface="Trebuchet MS"/>
              </a:rPr>
              <a:t>E</a:t>
            </a:r>
            <a:r>
              <a:rPr dirty="0" sz="1800" spc="70">
                <a:solidFill>
                  <a:srgbClr val="EE52A4"/>
                </a:solidFill>
                <a:latin typeface="Trebuchet MS"/>
                <a:cs typeface="Trebuchet MS"/>
              </a:rPr>
              <a:t>R</a:t>
            </a:r>
            <a:r>
              <a:rPr dirty="0" sz="1800">
                <a:solidFill>
                  <a:srgbClr val="EE52A4"/>
                </a:solidFill>
                <a:latin typeface="Trebuchet MS"/>
                <a:cs typeface="Trebuchet MS"/>
              </a:rPr>
              <a:t>)  </a:t>
            </a:r>
            <a:r>
              <a:rPr dirty="0" sz="1800" spc="155">
                <a:solidFill>
                  <a:srgbClr val="EE52A4"/>
                </a:solidFill>
                <a:latin typeface="Trebuchet MS"/>
                <a:cs typeface="Trebuchet MS"/>
              </a:rPr>
              <a:t>S.NARMADHA </a:t>
            </a:r>
            <a:r>
              <a:rPr dirty="0" sz="1800" spc="160">
                <a:solidFill>
                  <a:srgbClr val="EE52A4"/>
                </a:solidFill>
                <a:latin typeface="Trebuchet MS"/>
                <a:cs typeface="Trebuchet MS"/>
              </a:rPr>
              <a:t> </a:t>
            </a:r>
            <a:r>
              <a:rPr dirty="0" sz="1800" spc="20">
                <a:solidFill>
                  <a:srgbClr val="EE52A4"/>
                </a:solidFill>
                <a:latin typeface="Trebuchet MS"/>
                <a:cs typeface="Trebuchet MS"/>
              </a:rPr>
              <a:t>S.RASHITHA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630804" y="3023298"/>
            <a:ext cx="318008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5">
                <a:latin typeface="Trebuchet MS"/>
                <a:cs typeface="Trebuchet MS"/>
              </a:rPr>
              <a:t>E</a:t>
            </a:r>
            <a:r>
              <a:rPr dirty="0" sz="1800" spc="195">
                <a:latin typeface="Trebuchet MS"/>
                <a:cs typeface="Trebuchet MS"/>
              </a:rPr>
              <a:t>N</a:t>
            </a:r>
            <a:r>
              <a:rPr dirty="0" sz="1800" spc="215">
                <a:latin typeface="Trebuchet MS"/>
                <a:cs typeface="Trebuchet MS"/>
              </a:rPr>
              <a:t>V</a:t>
            </a:r>
            <a:r>
              <a:rPr dirty="0" sz="1800" spc="-55">
                <a:latin typeface="Trebuchet MS"/>
                <a:cs typeface="Trebuchet MS"/>
              </a:rPr>
              <a:t>I</a:t>
            </a:r>
            <a:r>
              <a:rPr dirty="0" sz="1800" spc="75">
                <a:latin typeface="Trebuchet MS"/>
                <a:cs typeface="Trebuchet MS"/>
              </a:rPr>
              <a:t>R</a:t>
            </a:r>
            <a:r>
              <a:rPr dirty="0" sz="1800" spc="355">
                <a:latin typeface="Trebuchet MS"/>
                <a:cs typeface="Trebuchet MS"/>
              </a:rPr>
              <a:t>O</a:t>
            </a:r>
            <a:r>
              <a:rPr dirty="0" sz="1800" spc="195">
                <a:latin typeface="Trebuchet MS"/>
                <a:cs typeface="Trebuchet MS"/>
              </a:rPr>
              <a:t>N</a:t>
            </a:r>
            <a:r>
              <a:rPr dirty="0" sz="1800" spc="440">
                <a:latin typeface="Trebuchet MS"/>
                <a:cs typeface="Trebuchet MS"/>
              </a:rPr>
              <a:t>M</a:t>
            </a:r>
            <a:r>
              <a:rPr dirty="0" sz="1800" spc="5">
                <a:latin typeface="Trebuchet MS"/>
                <a:cs typeface="Trebuchet MS"/>
              </a:rPr>
              <a:t>E</a:t>
            </a:r>
            <a:r>
              <a:rPr dirty="0" sz="1800" spc="195">
                <a:latin typeface="Trebuchet MS"/>
                <a:cs typeface="Trebuchet MS"/>
              </a:rPr>
              <a:t>N</a:t>
            </a:r>
            <a:r>
              <a:rPr dirty="0" sz="1800" spc="-300">
                <a:latin typeface="Trebuchet MS"/>
                <a:cs typeface="Trebuchet MS"/>
              </a:rPr>
              <a:t>T</a:t>
            </a:r>
            <a:r>
              <a:rPr dirty="0" sz="1800" spc="210">
                <a:latin typeface="Trebuchet MS"/>
                <a:cs typeface="Trebuchet MS"/>
              </a:rPr>
              <a:t>A</a:t>
            </a:r>
            <a:r>
              <a:rPr dirty="0" sz="1800" spc="-80">
                <a:latin typeface="Trebuchet MS"/>
                <a:cs typeface="Trebuchet MS"/>
              </a:rPr>
              <a:t>L</a:t>
            </a:r>
            <a:r>
              <a:rPr dirty="0" sz="1800" spc="-175">
                <a:latin typeface="Trebuchet MS"/>
                <a:cs typeface="Trebuchet MS"/>
              </a:rPr>
              <a:t> </a:t>
            </a:r>
            <a:r>
              <a:rPr dirty="0" sz="1800" spc="440">
                <a:latin typeface="Trebuchet MS"/>
                <a:cs typeface="Trebuchet MS"/>
              </a:rPr>
              <a:t>M</a:t>
            </a:r>
            <a:r>
              <a:rPr dirty="0" sz="1800" spc="229">
                <a:latin typeface="Trebuchet MS"/>
                <a:cs typeface="Trebuchet MS"/>
              </a:rPr>
              <a:t>o</a:t>
            </a:r>
            <a:r>
              <a:rPr dirty="0" sz="1800" spc="140">
                <a:latin typeface="Trebuchet MS"/>
                <a:cs typeface="Trebuchet MS"/>
              </a:rPr>
              <a:t>n</a:t>
            </a:r>
            <a:r>
              <a:rPr dirty="0" sz="1800" spc="-70">
                <a:latin typeface="Trebuchet MS"/>
                <a:cs typeface="Trebuchet MS"/>
              </a:rPr>
              <a:t>i</a:t>
            </a:r>
            <a:r>
              <a:rPr dirty="0" sz="1800" spc="-120">
                <a:latin typeface="Trebuchet MS"/>
                <a:cs typeface="Trebuchet MS"/>
              </a:rPr>
              <a:t>t</a:t>
            </a:r>
            <a:r>
              <a:rPr dirty="0" sz="1800" spc="229">
                <a:latin typeface="Trebuchet MS"/>
                <a:cs typeface="Trebuchet MS"/>
              </a:rPr>
              <a:t>o</a:t>
            </a:r>
            <a:r>
              <a:rPr dirty="0" sz="1800" spc="-180">
                <a:latin typeface="Trebuchet MS"/>
                <a:cs typeface="Trebuchet MS"/>
              </a:rPr>
              <a:t>r</a:t>
            </a:r>
            <a:r>
              <a:rPr dirty="0" sz="1800" spc="-145">
                <a:latin typeface="Trebuchet MS"/>
                <a:cs typeface="Trebuchet MS"/>
              </a:rPr>
              <a:t>i</a:t>
            </a:r>
            <a:r>
              <a:rPr dirty="0" sz="1800" spc="65">
                <a:latin typeface="Trebuchet MS"/>
                <a:cs typeface="Trebuchet MS"/>
              </a:rPr>
              <a:t>n</a:t>
            </a:r>
            <a:r>
              <a:rPr dirty="0" sz="1800" spc="305">
                <a:latin typeface="Trebuchet MS"/>
                <a:cs typeface="Trebuchet MS"/>
              </a:rPr>
              <a:t>g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630804" y="4002341"/>
            <a:ext cx="221551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5">
                <a:latin typeface="Trebuchet MS"/>
                <a:cs typeface="Trebuchet MS"/>
              </a:rPr>
              <a:t>I</a:t>
            </a:r>
            <a:r>
              <a:rPr dirty="0" sz="1800" spc="25">
                <a:latin typeface="Trebuchet MS"/>
                <a:cs typeface="Trebuchet MS"/>
              </a:rPr>
              <a:t>B</a:t>
            </a:r>
            <a:r>
              <a:rPr dirty="0" sz="1800" spc="375">
                <a:latin typeface="Trebuchet MS"/>
                <a:cs typeface="Trebuchet MS"/>
              </a:rPr>
              <a:t>M</a:t>
            </a:r>
            <a:r>
              <a:rPr dirty="0" sz="1800" spc="-100">
                <a:latin typeface="Trebuchet MS"/>
                <a:cs typeface="Trebuchet MS"/>
              </a:rPr>
              <a:t> </a:t>
            </a:r>
            <a:r>
              <a:rPr dirty="0" sz="1800" spc="195">
                <a:latin typeface="Trebuchet MS"/>
                <a:cs typeface="Trebuchet MS"/>
              </a:rPr>
              <a:t>N</a:t>
            </a:r>
            <a:r>
              <a:rPr dirty="0" sz="1800" spc="210">
                <a:latin typeface="Trebuchet MS"/>
                <a:cs typeface="Trebuchet MS"/>
              </a:rPr>
              <a:t>AA</a:t>
            </a:r>
            <a:r>
              <a:rPr dirty="0" sz="1800" spc="195">
                <a:latin typeface="Trebuchet MS"/>
                <a:cs typeface="Trebuchet MS"/>
              </a:rPr>
              <a:t>N</a:t>
            </a:r>
            <a:r>
              <a:rPr dirty="0" sz="1800" spc="440">
                <a:latin typeface="Trebuchet MS"/>
                <a:cs typeface="Trebuchet MS"/>
              </a:rPr>
              <a:t>M</a:t>
            </a:r>
            <a:r>
              <a:rPr dirty="0" sz="1800" spc="30">
                <a:latin typeface="Trebuchet MS"/>
                <a:cs typeface="Trebuchet MS"/>
              </a:rPr>
              <a:t>U</a:t>
            </a:r>
            <a:r>
              <a:rPr dirty="0" sz="1800" spc="-90">
                <a:latin typeface="Trebuchet MS"/>
                <a:cs typeface="Trebuchet MS"/>
              </a:rPr>
              <a:t>L</a:t>
            </a:r>
            <a:r>
              <a:rPr dirty="0" sz="1800" spc="210">
                <a:latin typeface="Trebuchet MS"/>
                <a:cs typeface="Trebuchet MS"/>
              </a:rPr>
              <a:t>A</a:t>
            </a:r>
            <a:r>
              <a:rPr dirty="0" sz="1800" spc="-225">
                <a:latin typeface="Trebuchet MS"/>
                <a:cs typeface="Trebuchet MS"/>
              </a:rPr>
              <a:t>T</a:t>
            </a:r>
            <a:r>
              <a:rPr dirty="0" sz="1800" spc="20">
                <a:latin typeface="Trebuchet MS"/>
                <a:cs typeface="Trebuchet MS"/>
              </a:rPr>
              <a:t>H</a:t>
            </a:r>
            <a:r>
              <a:rPr dirty="0" sz="1800" spc="270">
                <a:latin typeface="Trebuchet MS"/>
                <a:cs typeface="Trebuchet MS"/>
              </a:rPr>
              <a:t>A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70"/>
              <a:t>BIODIVERSITY</a:t>
            </a:r>
            <a:r>
              <a:rPr dirty="0" spc="-175"/>
              <a:t> </a:t>
            </a:r>
            <a:r>
              <a:rPr dirty="0" spc="204"/>
              <a:t>ENVIRONMENTAL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34757" y="1310639"/>
            <a:ext cx="3023870" cy="5753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815">
                <a:solidFill>
                  <a:srgbClr val="EBEBEB"/>
                </a:solidFill>
                <a:latin typeface="Trebuchet MS"/>
                <a:cs typeface="Trebuchet MS"/>
              </a:rPr>
              <a:t>M</a:t>
            </a:r>
            <a:r>
              <a:rPr dirty="0" sz="3600" spc="715">
                <a:solidFill>
                  <a:srgbClr val="EBEBEB"/>
                </a:solidFill>
                <a:latin typeface="Trebuchet MS"/>
                <a:cs typeface="Trebuchet MS"/>
              </a:rPr>
              <a:t>O</a:t>
            </a:r>
            <a:r>
              <a:rPr dirty="0" sz="3600" spc="395">
                <a:solidFill>
                  <a:srgbClr val="EBEBEB"/>
                </a:solidFill>
                <a:latin typeface="Trebuchet MS"/>
                <a:cs typeface="Trebuchet MS"/>
              </a:rPr>
              <a:t>N</a:t>
            </a:r>
            <a:r>
              <a:rPr dirty="0" sz="3600" spc="-250">
                <a:solidFill>
                  <a:srgbClr val="EBEBEB"/>
                </a:solidFill>
                <a:latin typeface="Trebuchet MS"/>
                <a:cs typeface="Trebuchet MS"/>
              </a:rPr>
              <a:t>I</a:t>
            </a:r>
            <a:r>
              <a:rPr dirty="0" sz="3600" spc="-459">
                <a:solidFill>
                  <a:srgbClr val="EBEBEB"/>
                </a:solidFill>
                <a:latin typeface="Trebuchet MS"/>
                <a:cs typeface="Trebuchet MS"/>
              </a:rPr>
              <a:t>T</a:t>
            </a:r>
            <a:r>
              <a:rPr dirty="0" sz="3600" spc="715">
                <a:solidFill>
                  <a:srgbClr val="EBEBEB"/>
                </a:solidFill>
                <a:latin typeface="Trebuchet MS"/>
                <a:cs typeface="Trebuchet MS"/>
              </a:rPr>
              <a:t>O</a:t>
            </a:r>
            <a:r>
              <a:rPr dirty="0" sz="3600" spc="75">
                <a:solidFill>
                  <a:srgbClr val="EBEBEB"/>
                </a:solidFill>
                <a:latin typeface="Trebuchet MS"/>
                <a:cs typeface="Trebuchet MS"/>
              </a:rPr>
              <a:t>R</a:t>
            </a:r>
            <a:r>
              <a:rPr dirty="0" sz="3600" spc="50">
                <a:solidFill>
                  <a:srgbClr val="EBEBEB"/>
                </a:solidFill>
                <a:latin typeface="Trebuchet MS"/>
                <a:cs typeface="Trebuchet MS"/>
              </a:rPr>
              <a:t>I</a:t>
            </a:r>
            <a:r>
              <a:rPr dirty="0" sz="3600" spc="165">
                <a:solidFill>
                  <a:srgbClr val="EBEBEB"/>
                </a:solidFill>
                <a:latin typeface="Trebuchet MS"/>
                <a:cs typeface="Trebuchet MS"/>
              </a:rPr>
              <a:t>N</a:t>
            </a:r>
            <a:r>
              <a:rPr dirty="0" sz="3600" spc="705">
                <a:solidFill>
                  <a:srgbClr val="EBEBEB"/>
                </a:solidFill>
                <a:latin typeface="Trebuchet MS"/>
                <a:cs typeface="Trebuchet MS"/>
              </a:rPr>
              <a:t>G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34757" y="2630741"/>
            <a:ext cx="8668385" cy="853440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algn="just" marL="355600" marR="5080" indent="-343535">
              <a:lnSpc>
                <a:spcPct val="100800"/>
              </a:lnSpc>
              <a:spcBef>
                <a:spcPts val="85"/>
              </a:spcBef>
            </a:pPr>
            <a:r>
              <a:rPr dirty="0" sz="1400" spc="-120">
                <a:solidFill>
                  <a:srgbClr val="B31166"/>
                </a:solidFill>
                <a:latin typeface="Lucida Sans Unicode"/>
                <a:cs typeface="Lucida Sans Unicode"/>
              </a:rPr>
              <a:t>▶</a:t>
            </a:r>
            <a:r>
              <a:rPr dirty="0" sz="1400" spc="55">
                <a:solidFill>
                  <a:srgbClr val="B31166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20">
                <a:solidFill>
                  <a:srgbClr val="404040"/>
                </a:solidFill>
                <a:latin typeface="Trebuchet MS"/>
                <a:cs typeface="Trebuchet MS"/>
              </a:rPr>
              <a:t>Biodiversity</a:t>
            </a:r>
            <a:r>
              <a:rPr dirty="0" sz="1800" spc="-24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50">
                <a:solidFill>
                  <a:srgbClr val="404040"/>
                </a:solidFill>
                <a:latin typeface="Trebuchet MS"/>
                <a:cs typeface="Trebuchet MS"/>
              </a:rPr>
              <a:t>is</a:t>
            </a:r>
            <a:r>
              <a:rPr dirty="0" sz="1800" spc="-19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all</a:t>
            </a:r>
            <a:r>
              <a:rPr dirty="0" sz="1800" spc="-7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65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dirty="0" sz="1800" spc="-6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30">
                <a:solidFill>
                  <a:srgbClr val="404040"/>
                </a:solidFill>
                <a:latin typeface="Trebuchet MS"/>
                <a:cs typeface="Trebuchet MS"/>
              </a:rPr>
              <a:t>different</a:t>
            </a:r>
            <a:r>
              <a:rPr dirty="0" sz="1800" spc="-17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45">
                <a:solidFill>
                  <a:srgbClr val="404040"/>
                </a:solidFill>
                <a:latin typeface="Trebuchet MS"/>
                <a:cs typeface="Trebuchet MS"/>
              </a:rPr>
              <a:t>kinds</a:t>
            </a:r>
            <a:r>
              <a:rPr dirty="0" sz="1800" spc="-114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65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dirty="0" sz="1800" spc="-13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life</a:t>
            </a:r>
            <a:r>
              <a:rPr dirty="0" sz="1800" spc="-22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20">
                <a:solidFill>
                  <a:srgbClr val="404040"/>
                </a:solidFill>
                <a:latin typeface="Trebuchet MS"/>
                <a:cs typeface="Trebuchet MS"/>
              </a:rPr>
              <a:t>you’ll</a:t>
            </a:r>
            <a:r>
              <a:rPr dirty="0" sz="1800" spc="-15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55">
                <a:solidFill>
                  <a:srgbClr val="404040"/>
                </a:solidFill>
                <a:latin typeface="Trebuchet MS"/>
                <a:cs typeface="Trebuchet MS"/>
              </a:rPr>
              <a:t>find</a:t>
            </a:r>
            <a:r>
              <a:rPr dirty="0" sz="1800" spc="-204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20">
                <a:solidFill>
                  <a:srgbClr val="404040"/>
                </a:solidFill>
                <a:latin typeface="Trebuchet MS"/>
                <a:cs typeface="Trebuchet MS"/>
              </a:rPr>
              <a:t>in</a:t>
            </a:r>
            <a:r>
              <a:rPr dirty="0" sz="1800" spc="-14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180">
                <a:solidFill>
                  <a:srgbClr val="404040"/>
                </a:solidFill>
                <a:latin typeface="Trebuchet MS"/>
                <a:cs typeface="Trebuchet MS"/>
              </a:rPr>
              <a:t>one</a:t>
            </a:r>
            <a:r>
              <a:rPr dirty="0" sz="1800" spc="-6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165">
                <a:solidFill>
                  <a:srgbClr val="404040"/>
                </a:solidFill>
                <a:latin typeface="Trebuchet MS"/>
                <a:cs typeface="Trebuchet MS"/>
              </a:rPr>
              <a:t>area—the</a:t>
            </a:r>
            <a:r>
              <a:rPr dirty="0" sz="1800" spc="1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35">
                <a:solidFill>
                  <a:srgbClr val="404040"/>
                </a:solidFill>
                <a:latin typeface="Trebuchet MS"/>
                <a:cs typeface="Trebuchet MS"/>
              </a:rPr>
              <a:t>variety </a:t>
            </a:r>
            <a:r>
              <a:rPr dirty="0" sz="1800" spc="-53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65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dirty="0" sz="1800" spc="-5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70">
                <a:solidFill>
                  <a:srgbClr val="404040"/>
                </a:solidFill>
                <a:latin typeface="Trebuchet MS"/>
                <a:cs typeface="Trebuchet MS"/>
              </a:rPr>
              <a:t>animals,</a:t>
            </a:r>
            <a:r>
              <a:rPr dirty="0" sz="1800" spc="-29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30">
                <a:solidFill>
                  <a:srgbClr val="404040"/>
                </a:solidFill>
                <a:latin typeface="Trebuchet MS"/>
                <a:cs typeface="Trebuchet MS"/>
              </a:rPr>
              <a:t>plants,</a:t>
            </a:r>
            <a:r>
              <a:rPr dirty="0" sz="1800" spc="-14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40">
                <a:solidFill>
                  <a:srgbClr val="404040"/>
                </a:solidFill>
                <a:latin typeface="Trebuchet MS"/>
                <a:cs typeface="Trebuchet MS"/>
              </a:rPr>
              <a:t>fungi,</a:t>
            </a:r>
            <a:r>
              <a:rPr dirty="0" sz="1800" spc="-21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204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dirty="0" sz="1800" spc="-4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195">
                <a:solidFill>
                  <a:srgbClr val="404040"/>
                </a:solidFill>
                <a:latin typeface="Trebuchet MS"/>
                <a:cs typeface="Trebuchet MS"/>
              </a:rPr>
              <a:t>even</a:t>
            </a:r>
            <a:r>
              <a:rPr dirty="0" sz="1800" spc="-21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90">
                <a:solidFill>
                  <a:srgbClr val="404040"/>
                </a:solidFill>
                <a:latin typeface="Trebuchet MS"/>
                <a:cs typeface="Trebuchet MS"/>
              </a:rPr>
              <a:t>microorganisms</a:t>
            </a:r>
            <a:r>
              <a:rPr dirty="0" sz="1800" spc="-26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5">
                <a:solidFill>
                  <a:srgbClr val="404040"/>
                </a:solidFill>
                <a:latin typeface="Trebuchet MS"/>
                <a:cs typeface="Trebuchet MS"/>
              </a:rPr>
              <a:t>like</a:t>
            </a:r>
            <a:r>
              <a:rPr dirty="0" sz="1800" spc="-22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110">
                <a:solidFill>
                  <a:srgbClr val="404040"/>
                </a:solidFill>
                <a:latin typeface="Trebuchet MS"/>
                <a:cs typeface="Trebuchet MS"/>
              </a:rPr>
              <a:t>bacteria</a:t>
            </a:r>
            <a:r>
              <a:rPr dirty="0" sz="1800" spc="-114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40">
                <a:solidFill>
                  <a:srgbClr val="404040"/>
                </a:solidFill>
                <a:latin typeface="Trebuchet MS"/>
                <a:cs typeface="Trebuchet MS"/>
              </a:rPr>
              <a:t>that</a:t>
            </a:r>
            <a:r>
              <a:rPr dirty="0" sz="1800" spc="-3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180">
                <a:solidFill>
                  <a:srgbClr val="404040"/>
                </a:solidFill>
                <a:latin typeface="Trebuchet MS"/>
                <a:cs typeface="Trebuchet MS"/>
              </a:rPr>
              <a:t>make </a:t>
            </a:r>
            <a:r>
              <a:rPr dirty="0" sz="1800" spc="-53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180">
                <a:solidFill>
                  <a:srgbClr val="404040"/>
                </a:solidFill>
                <a:latin typeface="Trebuchet MS"/>
                <a:cs typeface="Trebuchet MS"/>
              </a:rPr>
              <a:t>up</a:t>
            </a:r>
            <a:r>
              <a:rPr dirty="0" sz="1800" spc="-5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65">
                <a:solidFill>
                  <a:srgbClr val="404040"/>
                </a:solidFill>
                <a:latin typeface="Trebuchet MS"/>
                <a:cs typeface="Trebuchet MS"/>
              </a:rPr>
              <a:t>our</a:t>
            </a:r>
            <a:r>
              <a:rPr dirty="0" sz="1800" spc="-11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40">
                <a:solidFill>
                  <a:srgbClr val="404040"/>
                </a:solidFill>
                <a:latin typeface="Trebuchet MS"/>
                <a:cs typeface="Trebuchet MS"/>
              </a:rPr>
              <a:t>natural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25">
                <a:solidFill>
                  <a:srgbClr val="404040"/>
                </a:solidFill>
                <a:latin typeface="Trebuchet MS"/>
                <a:cs typeface="Trebuchet MS"/>
              </a:rPr>
              <a:t>world.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34757" y="4385627"/>
            <a:ext cx="8492490" cy="576580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355600" marR="5080" indent="-343535">
              <a:lnSpc>
                <a:spcPct val="100800"/>
              </a:lnSpc>
              <a:spcBef>
                <a:spcPts val="85"/>
              </a:spcBef>
              <a:tabLst>
                <a:tab pos="355600" algn="l"/>
              </a:tabLst>
            </a:pPr>
            <a:r>
              <a:rPr dirty="0" sz="1400" spc="-114">
                <a:solidFill>
                  <a:srgbClr val="B31166"/>
                </a:solidFill>
                <a:latin typeface="Lucida Sans Unicode"/>
                <a:cs typeface="Lucida Sans Unicode"/>
              </a:rPr>
              <a:t>▶	</a:t>
            </a:r>
            <a:r>
              <a:rPr dirty="0" sz="1800" spc="165">
                <a:solidFill>
                  <a:srgbClr val="404040"/>
                </a:solidFill>
                <a:latin typeface="Trebuchet MS"/>
                <a:cs typeface="Trebuchet MS"/>
              </a:rPr>
              <a:t>Each</a:t>
            </a:r>
            <a:r>
              <a:rPr dirty="0" sz="1800" spc="-7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65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dirty="0" sz="1800" spc="-5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85">
                <a:solidFill>
                  <a:srgbClr val="404040"/>
                </a:solidFill>
                <a:latin typeface="Trebuchet MS"/>
                <a:cs typeface="Trebuchet MS"/>
              </a:rPr>
              <a:t>these</a:t>
            </a:r>
            <a:r>
              <a:rPr dirty="0" sz="1800" spc="-14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120">
                <a:solidFill>
                  <a:srgbClr val="404040"/>
                </a:solidFill>
                <a:latin typeface="Trebuchet MS"/>
                <a:cs typeface="Trebuchet MS"/>
              </a:rPr>
              <a:t>species</a:t>
            </a:r>
            <a:r>
              <a:rPr dirty="0" sz="1800" spc="-19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204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dirty="0" sz="1800" spc="-12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105">
                <a:solidFill>
                  <a:srgbClr val="404040"/>
                </a:solidFill>
                <a:latin typeface="Trebuchet MS"/>
                <a:cs typeface="Trebuchet MS"/>
              </a:rPr>
              <a:t>organisms</a:t>
            </a:r>
            <a:r>
              <a:rPr dirty="0" sz="1800" spc="-27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50">
                <a:solidFill>
                  <a:srgbClr val="404040"/>
                </a:solidFill>
                <a:latin typeface="Trebuchet MS"/>
                <a:cs typeface="Trebuchet MS"/>
              </a:rPr>
              <a:t>work</a:t>
            </a:r>
            <a:r>
              <a:rPr dirty="0" sz="1800" spc="-2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85">
                <a:solidFill>
                  <a:srgbClr val="404040"/>
                </a:solidFill>
                <a:latin typeface="Trebuchet MS"/>
                <a:cs typeface="Trebuchet MS"/>
              </a:rPr>
              <a:t>together</a:t>
            </a:r>
            <a:r>
              <a:rPr dirty="0" sz="1800" spc="-10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20">
                <a:solidFill>
                  <a:srgbClr val="404040"/>
                </a:solidFill>
                <a:latin typeface="Trebuchet MS"/>
                <a:cs typeface="Trebuchet MS"/>
              </a:rPr>
              <a:t>in</a:t>
            </a:r>
            <a:r>
              <a:rPr dirty="0" sz="1800" spc="-14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85">
                <a:solidFill>
                  <a:srgbClr val="404040"/>
                </a:solidFill>
                <a:latin typeface="Trebuchet MS"/>
                <a:cs typeface="Trebuchet MS"/>
              </a:rPr>
              <a:t>ecosystems,</a:t>
            </a:r>
            <a:r>
              <a:rPr dirty="0" sz="1800" spc="-29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5">
                <a:solidFill>
                  <a:srgbClr val="404040"/>
                </a:solidFill>
                <a:latin typeface="Trebuchet MS"/>
                <a:cs typeface="Trebuchet MS"/>
              </a:rPr>
              <a:t>like</a:t>
            </a:r>
            <a:r>
              <a:rPr dirty="0" sz="1800" spc="-22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180">
                <a:solidFill>
                  <a:srgbClr val="404040"/>
                </a:solidFill>
                <a:latin typeface="Trebuchet MS"/>
                <a:cs typeface="Trebuchet MS"/>
              </a:rPr>
              <a:t>an </a:t>
            </a:r>
            <a:r>
              <a:rPr dirty="0" sz="1800" spc="-52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70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dirty="0" sz="1800" spc="135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dirty="0" sz="1800" spc="-12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dirty="0" sz="1800" spc="-18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dirty="0" sz="1800" spc="-70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dirty="0" sz="1800" spc="305">
                <a:solidFill>
                  <a:srgbClr val="404040"/>
                </a:solidFill>
                <a:latin typeface="Trebuchet MS"/>
                <a:cs typeface="Trebuchet MS"/>
              </a:rPr>
              <a:t>c</a:t>
            </a:r>
            <a:r>
              <a:rPr dirty="0" sz="1800" spc="25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dirty="0" sz="1800" spc="-12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dirty="0" sz="1800" spc="185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dirty="0" sz="1800" spc="-22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195">
                <a:solidFill>
                  <a:srgbClr val="404040"/>
                </a:solidFill>
                <a:latin typeface="Trebuchet MS"/>
                <a:cs typeface="Trebuchet MS"/>
              </a:rPr>
              <a:t>w</a:t>
            </a:r>
            <a:r>
              <a:rPr dirty="0" sz="1800" spc="17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dirty="0" sz="1800" spc="195">
                <a:solidFill>
                  <a:srgbClr val="404040"/>
                </a:solidFill>
                <a:latin typeface="Trebuchet MS"/>
                <a:cs typeface="Trebuchet MS"/>
              </a:rPr>
              <a:t>b</a:t>
            </a:r>
            <a:r>
              <a:rPr dirty="0" sz="1800" spc="-165">
                <a:solidFill>
                  <a:srgbClr val="404040"/>
                </a:solidFill>
                <a:latin typeface="Trebuchet MS"/>
                <a:cs typeface="Trebuchet MS"/>
              </a:rPr>
              <a:t>,</a:t>
            </a:r>
            <a:r>
              <a:rPr dirty="0" sz="1800" spc="-7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12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dirty="0" sz="1800" spc="21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300">
                <a:solidFill>
                  <a:srgbClr val="404040"/>
                </a:solidFill>
                <a:latin typeface="Trebuchet MS"/>
                <a:cs typeface="Trebuchet MS"/>
              </a:rPr>
              <a:t>m</a:t>
            </a:r>
            <a:r>
              <a:rPr dirty="0" sz="1800" spc="25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dirty="0" sz="1800" spc="-70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dirty="0" sz="1800" spc="135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dirty="0" sz="1800" spc="-12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dirty="0" sz="1800" spc="25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dirty="0" sz="1800" spc="-145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dirty="0" sz="1800" spc="114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dirty="0" sz="1800" spc="-22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195">
                <a:solidFill>
                  <a:srgbClr val="404040"/>
                </a:solidFill>
                <a:latin typeface="Trebuchet MS"/>
                <a:cs typeface="Trebuchet MS"/>
              </a:rPr>
              <a:t>b</a:t>
            </a:r>
            <a:r>
              <a:rPr dirty="0" sz="1800" spc="25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dirty="0" sz="1800" spc="-85">
                <a:solidFill>
                  <a:srgbClr val="404040"/>
                </a:solidFill>
                <a:latin typeface="Trebuchet MS"/>
                <a:cs typeface="Trebuchet MS"/>
              </a:rPr>
              <a:t>l</a:t>
            </a:r>
            <a:r>
              <a:rPr dirty="0" sz="1800" spc="25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dirty="0" sz="1800" spc="135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dirty="0" sz="1800" spc="305">
                <a:solidFill>
                  <a:srgbClr val="404040"/>
                </a:solidFill>
                <a:latin typeface="Trebuchet MS"/>
                <a:cs typeface="Trebuchet MS"/>
              </a:rPr>
              <a:t>c</a:t>
            </a:r>
            <a:r>
              <a:rPr dirty="0" sz="1800" spc="185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dirty="0" sz="1800" spc="-14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25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dirty="0" sz="1800" spc="135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dirty="0" sz="1800" spc="229">
                <a:solidFill>
                  <a:srgbClr val="404040"/>
                </a:solidFill>
                <a:latin typeface="Trebuchet MS"/>
                <a:cs typeface="Trebuchet MS"/>
              </a:rPr>
              <a:t>d</a:t>
            </a:r>
            <a:r>
              <a:rPr dirty="0" sz="1800" spc="-5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15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dirty="0" sz="1800" spc="135">
                <a:solidFill>
                  <a:srgbClr val="404040"/>
                </a:solidFill>
                <a:latin typeface="Trebuchet MS"/>
                <a:cs typeface="Trebuchet MS"/>
              </a:rPr>
              <a:t>u</a:t>
            </a:r>
            <a:r>
              <a:rPr dirty="0" sz="1800" spc="195">
                <a:solidFill>
                  <a:srgbClr val="404040"/>
                </a:solidFill>
                <a:latin typeface="Trebuchet MS"/>
                <a:cs typeface="Trebuchet MS"/>
              </a:rPr>
              <a:t>pp</a:t>
            </a:r>
            <a:r>
              <a:rPr dirty="0" sz="1800" spc="225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dirty="0" sz="1800" spc="-18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dirty="0" sz="1800" spc="-105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dirty="0" sz="1800" spc="-3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85">
                <a:solidFill>
                  <a:srgbClr val="404040"/>
                </a:solidFill>
                <a:latin typeface="Trebuchet MS"/>
                <a:cs typeface="Trebuchet MS"/>
              </a:rPr>
              <a:t>l</a:t>
            </a:r>
            <a:r>
              <a:rPr dirty="0" sz="1800" spc="-70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dirty="0" sz="1800" spc="-70">
                <a:solidFill>
                  <a:srgbClr val="404040"/>
                </a:solidFill>
                <a:latin typeface="Trebuchet MS"/>
                <a:cs typeface="Trebuchet MS"/>
              </a:rPr>
              <a:t>f</a:t>
            </a:r>
            <a:r>
              <a:rPr dirty="0" sz="1800" spc="135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dirty="0" sz="1800" spc="-165">
                <a:solidFill>
                  <a:srgbClr val="404040"/>
                </a:solidFill>
                <a:latin typeface="Trebuchet MS"/>
                <a:cs typeface="Trebuchet MS"/>
              </a:rPr>
              <a:t>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4757" y="1035938"/>
            <a:ext cx="5591810" cy="57531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305"/>
              <a:t>W</a:t>
            </a:r>
            <a:r>
              <a:rPr dirty="0" spc="580"/>
              <a:t>a</a:t>
            </a:r>
            <a:r>
              <a:rPr dirty="0" spc="-40"/>
              <a:t>s</a:t>
            </a:r>
            <a:r>
              <a:rPr dirty="0" spc="-310"/>
              <a:t>t</a:t>
            </a:r>
            <a:r>
              <a:rPr dirty="0" spc="375"/>
              <a:t>e</a:t>
            </a:r>
            <a:r>
              <a:rPr dirty="0" spc="15"/>
              <a:t> </a:t>
            </a:r>
            <a:r>
              <a:rPr dirty="0" spc="-285"/>
              <a:t>f</a:t>
            </a:r>
            <a:r>
              <a:rPr dirty="0" spc="-275"/>
              <a:t>i</a:t>
            </a:r>
            <a:r>
              <a:rPr dirty="0" spc="-240"/>
              <a:t>l</a:t>
            </a:r>
            <a:r>
              <a:rPr dirty="0" spc="-220"/>
              <a:t>l</a:t>
            </a:r>
            <a:r>
              <a:rPr dirty="0" spc="-120"/>
              <a:t>-</a:t>
            </a:r>
            <a:r>
              <a:rPr dirty="0" spc="-240"/>
              <a:t>l</a:t>
            </a:r>
            <a:r>
              <a:rPr dirty="0" spc="355"/>
              <a:t>e</a:t>
            </a:r>
            <a:r>
              <a:rPr dirty="0" spc="250"/>
              <a:t>v</a:t>
            </a:r>
            <a:r>
              <a:rPr dirty="0" spc="355"/>
              <a:t>e</a:t>
            </a:r>
            <a:r>
              <a:rPr dirty="0" spc="-340"/>
              <a:t>l</a:t>
            </a:r>
            <a:r>
              <a:rPr dirty="0" spc="-315"/>
              <a:t> </a:t>
            </a:r>
            <a:r>
              <a:rPr dirty="0" spc="495"/>
              <a:t>m</a:t>
            </a:r>
            <a:r>
              <a:rPr dirty="0" spc="280"/>
              <a:t>o</a:t>
            </a:r>
            <a:r>
              <a:rPr dirty="0" spc="204"/>
              <a:t>n</a:t>
            </a:r>
            <a:r>
              <a:rPr dirty="0" spc="-355"/>
              <a:t>i</a:t>
            </a:r>
            <a:r>
              <a:rPr dirty="0" spc="-310"/>
              <a:t>t</a:t>
            </a:r>
            <a:r>
              <a:rPr dirty="0" spc="385"/>
              <a:t>o</a:t>
            </a:r>
            <a:r>
              <a:rPr dirty="0" spc="-355"/>
              <a:t>r</a:t>
            </a:r>
            <a:r>
              <a:rPr dirty="0" spc="-355"/>
              <a:t>i</a:t>
            </a:r>
            <a:r>
              <a:rPr dirty="0" spc="204"/>
              <a:t>n</a:t>
            </a:r>
            <a:r>
              <a:rPr dirty="0" spc="615"/>
              <a:t>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6590" y="2996882"/>
            <a:ext cx="10176510" cy="548005"/>
          </a:xfrm>
          <a:prstGeom prst="rect">
            <a:avLst/>
          </a:prstGeom>
        </p:spPr>
        <p:txBody>
          <a:bodyPr wrap="square" lIns="0" tIns="43180" rIns="0" bIns="0" rtlCol="0" vert="horz">
            <a:spAutoFit/>
          </a:bodyPr>
          <a:lstStyle/>
          <a:p>
            <a:pPr marL="355600" marR="5080" indent="-343535">
              <a:lnSpc>
                <a:spcPts val="1950"/>
              </a:lnSpc>
              <a:spcBef>
                <a:spcPts val="340"/>
              </a:spcBef>
              <a:tabLst>
                <a:tab pos="355600" algn="l"/>
              </a:tabLst>
            </a:pPr>
            <a:r>
              <a:rPr dirty="0" sz="1400" spc="-114">
                <a:solidFill>
                  <a:srgbClr val="B31166"/>
                </a:solidFill>
                <a:latin typeface="Lucida Sans Unicode"/>
                <a:cs typeface="Lucida Sans Unicode"/>
              </a:rPr>
              <a:t>▶	</a:t>
            </a:r>
            <a:r>
              <a:rPr dirty="0" sz="1800" spc="35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dirty="0" sz="1800" spc="-14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50">
                <a:solidFill>
                  <a:srgbClr val="404040"/>
                </a:solidFill>
                <a:latin typeface="Trebuchet MS"/>
                <a:cs typeface="Trebuchet MS"/>
              </a:rPr>
              <a:t>solution</a:t>
            </a:r>
            <a:r>
              <a:rPr dirty="0" sz="1800" spc="-21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100">
                <a:solidFill>
                  <a:srgbClr val="404040"/>
                </a:solidFill>
                <a:latin typeface="Trebuchet MS"/>
                <a:cs typeface="Trebuchet MS"/>
              </a:rPr>
              <a:t>provides</a:t>
            </a:r>
            <a:r>
              <a:rPr dirty="0" sz="1800" spc="-27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50">
                <a:solidFill>
                  <a:srgbClr val="404040"/>
                </a:solidFill>
                <a:latin typeface="Trebuchet MS"/>
                <a:cs typeface="Trebuchet MS"/>
              </a:rPr>
              <a:t>real-time</a:t>
            </a:r>
            <a:r>
              <a:rPr dirty="0" sz="1800" spc="-29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90">
                <a:solidFill>
                  <a:srgbClr val="404040"/>
                </a:solidFill>
                <a:latin typeface="Trebuchet MS"/>
                <a:cs typeface="Trebuchet MS"/>
              </a:rPr>
              <a:t>online</a:t>
            </a:r>
            <a:r>
              <a:rPr dirty="0" sz="1800" spc="-28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175">
                <a:solidFill>
                  <a:srgbClr val="404040"/>
                </a:solidFill>
                <a:latin typeface="Trebuchet MS"/>
                <a:cs typeface="Trebuchet MS"/>
              </a:rPr>
              <a:t>access</a:t>
            </a:r>
            <a:r>
              <a:rPr dirty="0" sz="1800" spc="-19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45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dirty="0" sz="1800" spc="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155">
                <a:solidFill>
                  <a:srgbClr val="404040"/>
                </a:solidFill>
                <a:latin typeface="Trebuchet MS"/>
                <a:cs typeface="Trebuchet MS"/>
              </a:rPr>
              <a:t>data</a:t>
            </a:r>
            <a:r>
              <a:rPr dirty="0" sz="1800" spc="3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75">
                <a:solidFill>
                  <a:srgbClr val="404040"/>
                </a:solidFill>
                <a:latin typeface="Trebuchet MS"/>
                <a:cs typeface="Trebuchet MS"/>
              </a:rPr>
              <a:t>related</a:t>
            </a:r>
            <a:r>
              <a:rPr dirty="0" sz="1800" spc="-12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45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dirty="0" sz="1800" spc="-7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110">
                <a:solidFill>
                  <a:srgbClr val="404040"/>
                </a:solidFill>
                <a:latin typeface="Trebuchet MS"/>
                <a:cs typeface="Trebuchet MS"/>
              </a:rPr>
              <a:t>monitored</a:t>
            </a:r>
            <a:r>
              <a:rPr dirty="0" sz="1800" spc="-27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20">
                <a:solidFill>
                  <a:srgbClr val="404040"/>
                </a:solidFill>
                <a:latin typeface="Trebuchet MS"/>
                <a:cs typeface="Trebuchet MS"/>
              </a:rPr>
              <a:t>bins,</a:t>
            </a:r>
            <a:r>
              <a:rPr dirty="0" sz="1800" spc="-22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80">
                <a:solidFill>
                  <a:srgbClr val="404040"/>
                </a:solidFill>
                <a:latin typeface="Trebuchet MS"/>
                <a:cs typeface="Trebuchet MS"/>
              </a:rPr>
              <a:t>boxes,</a:t>
            </a:r>
            <a:r>
              <a:rPr dirty="0" sz="1800" spc="-14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35">
                <a:solidFill>
                  <a:srgbClr val="404040"/>
                </a:solidFill>
                <a:latin typeface="Trebuchet MS"/>
                <a:cs typeface="Trebuchet MS"/>
              </a:rPr>
              <a:t>or </a:t>
            </a:r>
            <a:r>
              <a:rPr dirty="0" sz="1800" spc="-53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90">
                <a:solidFill>
                  <a:srgbClr val="404040"/>
                </a:solidFill>
                <a:latin typeface="Trebuchet MS"/>
                <a:cs typeface="Trebuchet MS"/>
              </a:rPr>
              <a:t>containers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6590" y="4360862"/>
            <a:ext cx="10676890" cy="1168400"/>
          </a:xfrm>
          <a:prstGeom prst="rect">
            <a:avLst/>
          </a:prstGeom>
        </p:spPr>
        <p:txBody>
          <a:bodyPr wrap="square" lIns="0" tIns="43180" rIns="0" bIns="0" rtlCol="0" vert="horz">
            <a:spAutoFit/>
          </a:bodyPr>
          <a:lstStyle/>
          <a:p>
            <a:pPr marL="355600" marR="603250" indent="-343535">
              <a:lnSpc>
                <a:spcPts val="1950"/>
              </a:lnSpc>
              <a:spcBef>
                <a:spcPts val="340"/>
              </a:spcBef>
              <a:tabLst>
                <a:tab pos="355600" algn="l"/>
              </a:tabLst>
            </a:pPr>
            <a:r>
              <a:rPr dirty="0" sz="1400" spc="-114">
                <a:solidFill>
                  <a:srgbClr val="B31166"/>
                </a:solidFill>
                <a:latin typeface="Lucida Sans Unicode"/>
                <a:cs typeface="Lucida Sans Unicode"/>
              </a:rPr>
              <a:t>▶	</a:t>
            </a:r>
            <a:r>
              <a:rPr dirty="0" sz="1800" spc="105">
                <a:solidFill>
                  <a:srgbClr val="404040"/>
                </a:solidFill>
                <a:latin typeface="Trebuchet MS"/>
                <a:cs typeface="Trebuchet MS"/>
              </a:rPr>
              <a:t>Waste</a:t>
            </a:r>
            <a:r>
              <a:rPr dirty="0" sz="1800" spc="-5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95">
                <a:solidFill>
                  <a:srgbClr val="404040"/>
                </a:solidFill>
                <a:latin typeface="Trebuchet MS"/>
                <a:cs typeface="Trebuchet MS"/>
              </a:rPr>
              <a:t>Monitoring</a:t>
            </a:r>
            <a:r>
              <a:rPr dirty="0" sz="1800" spc="-25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50">
                <a:solidFill>
                  <a:srgbClr val="404040"/>
                </a:solidFill>
                <a:latin typeface="Trebuchet MS"/>
                <a:cs typeface="Trebuchet MS"/>
              </a:rPr>
              <a:t>solution</a:t>
            </a:r>
            <a:r>
              <a:rPr dirty="0" sz="1800" spc="-28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150">
                <a:solidFill>
                  <a:srgbClr val="404040"/>
                </a:solidFill>
                <a:latin typeface="Trebuchet MS"/>
                <a:cs typeface="Trebuchet MS"/>
              </a:rPr>
              <a:t>combines</a:t>
            </a:r>
            <a:r>
              <a:rPr dirty="0" sz="1800" spc="-19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60">
                <a:solidFill>
                  <a:srgbClr val="404040"/>
                </a:solidFill>
                <a:latin typeface="Trebuchet MS"/>
                <a:cs typeface="Trebuchet MS"/>
              </a:rPr>
              <a:t>Smart</a:t>
            </a:r>
            <a:r>
              <a:rPr dirty="0" sz="1800" spc="-17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40">
                <a:solidFill>
                  <a:srgbClr val="404040"/>
                </a:solidFill>
                <a:latin typeface="Trebuchet MS"/>
                <a:cs typeface="Trebuchet MS"/>
              </a:rPr>
              <a:t>Sensors,</a:t>
            </a:r>
            <a:r>
              <a:rPr dirty="0" sz="1800" spc="-21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60">
                <a:solidFill>
                  <a:srgbClr val="404040"/>
                </a:solidFill>
                <a:latin typeface="Trebuchet MS"/>
                <a:cs typeface="Trebuchet MS"/>
              </a:rPr>
              <a:t>Smart</a:t>
            </a:r>
            <a:r>
              <a:rPr dirty="0" sz="1800" spc="-9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105">
                <a:solidFill>
                  <a:srgbClr val="404040"/>
                </a:solidFill>
                <a:latin typeface="Trebuchet MS"/>
                <a:cs typeface="Trebuchet MS"/>
              </a:rPr>
              <a:t>Waste</a:t>
            </a:r>
            <a:r>
              <a:rPr dirty="0" sz="1800" spc="-5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215">
                <a:solidFill>
                  <a:srgbClr val="404040"/>
                </a:solidFill>
                <a:latin typeface="Trebuchet MS"/>
                <a:cs typeface="Trebuchet MS"/>
              </a:rPr>
              <a:t>Management</a:t>
            </a:r>
            <a:r>
              <a:rPr dirty="0" sz="1800" spc="-24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60">
                <a:solidFill>
                  <a:srgbClr val="404040"/>
                </a:solidFill>
                <a:latin typeface="Trebuchet MS"/>
                <a:cs typeface="Trebuchet MS"/>
              </a:rPr>
              <a:t>Software </a:t>
            </a:r>
            <a:r>
              <a:rPr dirty="0" sz="1800" spc="-53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50">
                <a:solidFill>
                  <a:srgbClr val="404040"/>
                </a:solidFill>
                <a:latin typeface="Trebuchet MS"/>
                <a:cs typeface="Trebuchet MS"/>
              </a:rPr>
              <a:t>System,</a:t>
            </a:r>
            <a:r>
              <a:rPr dirty="0" sz="1800" spc="-22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204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dirty="0" sz="1800" spc="-5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55">
                <a:solidFill>
                  <a:srgbClr val="404040"/>
                </a:solidFill>
                <a:latin typeface="Trebuchet MS"/>
                <a:cs typeface="Trebuchet MS"/>
              </a:rPr>
              <a:t>Citizen</a:t>
            </a:r>
            <a:r>
              <a:rPr dirty="0" sz="1800" spc="-22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110">
                <a:solidFill>
                  <a:srgbClr val="404040"/>
                </a:solidFill>
                <a:latin typeface="Trebuchet MS"/>
                <a:cs typeface="Trebuchet MS"/>
              </a:rPr>
              <a:t>App.</a:t>
            </a:r>
            <a:endParaRPr sz="1800">
              <a:latin typeface="Trebuchet MS"/>
              <a:cs typeface="Trebuchet MS"/>
            </a:endParaRPr>
          </a:p>
          <a:p>
            <a:pPr marL="355600" marR="5080" indent="-343535">
              <a:lnSpc>
                <a:spcPts val="1960"/>
              </a:lnSpc>
              <a:spcBef>
                <a:spcPts val="975"/>
              </a:spcBef>
              <a:tabLst>
                <a:tab pos="355600" algn="l"/>
              </a:tabLst>
            </a:pPr>
            <a:r>
              <a:rPr dirty="0" sz="1400" spc="-114">
                <a:solidFill>
                  <a:srgbClr val="B31166"/>
                </a:solidFill>
                <a:latin typeface="Lucida Sans Unicode"/>
                <a:cs typeface="Lucida Sans Unicode"/>
              </a:rPr>
              <a:t>▶	</a:t>
            </a:r>
            <a:r>
              <a:rPr dirty="0" sz="1800" spc="80">
                <a:solidFill>
                  <a:srgbClr val="404040"/>
                </a:solidFill>
                <a:latin typeface="Trebuchet MS"/>
                <a:cs typeface="Trebuchet MS"/>
              </a:rPr>
              <a:t>Sensor</a:t>
            </a:r>
            <a:r>
              <a:rPr dirty="0" sz="1800" spc="36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105">
                <a:solidFill>
                  <a:srgbClr val="404040"/>
                </a:solidFill>
                <a:latin typeface="Trebuchet MS"/>
                <a:cs typeface="Trebuchet MS"/>
              </a:rPr>
              <a:t>Waste</a:t>
            </a:r>
            <a:r>
              <a:rPr dirty="0" sz="1800" spc="-5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95">
                <a:solidFill>
                  <a:srgbClr val="404040"/>
                </a:solidFill>
                <a:latin typeface="Trebuchet MS"/>
                <a:cs typeface="Trebuchet MS"/>
              </a:rPr>
              <a:t>Monitoring</a:t>
            </a:r>
            <a:r>
              <a:rPr dirty="0" sz="1800" spc="-24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50">
                <a:solidFill>
                  <a:srgbClr val="404040"/>
                </a:solidFill>
                <a:latin typeface="Trebuchet MS"/>
                <a:cs typeface="Trebuchet MS"/>
              </a:rPr>
              <a:t>solution</a:t>
            </a:r>
            <a:r>
              <a:rPr dirty="0" sz="1800" spc="-28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70">
                <a:solidFill>
                  <a:srgbClr val="404040"/>
                </a:solidFill>
                <a:latin typeface="Trebuchet MS"/>
                <a:cs typeface="Trebuchet MS"/>
              </a:rPr>
              <a:t>allows</a:t>
            </a:r>
            <a:r>
              <a:rPr dirty="0" sz="1800" spc="-18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35">
                <a:solidFill>
                  <a:srgbClr val="404040"/>
                </a:solidFill>
                <a:latin typeface="Trebuchet MS"/>
                <a:cs typeface="Trebuchet MS"/>
              </a:rPr>
              <a:t>cities</a:t>
            </a:r>
            <a:r>
              <a:rPr dirty="0" sz="1800" spc="-26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204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dirty="0" sz="1800" spc="-4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75">
                <a:solidFill>
                  <a:srgbClr val="404040"/>
                </a:solidFill>
                <a:latin typeface="Trebuchet MS"/>
                <a:cs typeface="Trebuchet MS"/>
              </a:rPr>
              <a:t>businesses</a:t>
            </a:r>
            <a:r>
              <a:rPr dirty="0" sz="1800" spc="-26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45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dirty="0" sz="1800" spc="-6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160">
                <a:solidFill>
                  <a:srgbClr val="404040"/>
                </a:solidFill>
                <a:latin typeface="Trebuchet MS"/>
                <a:cs typeface="Trebuchet MS"/>
              </a:rPr>
              <a:t>uncover</a:t>
            </a:r>
            <a:r>
              <a:rPr dirty="0" sz="1800" spc="-254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204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dirty="0" sz="1800" spc="-4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100">
                <a:solidFill>
                  <a:srgbClr val="404040"/>
                </a:solidFill>
                <a:latin typeface="Trebuchet MS"/>
                <a:cs typeface="Trebuchet MS"/>
              </a:rPr>
              <a:t>understand</a:t>
            </a:r>
            <a:r>
              <a:rPr dirty="0" sz="1800" spc="-114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70">
                <a:solidFill>
                  <a:srgbClr val="404040"/>
                </a:solidFill>
                <a:latin typeface="Trebuchet MS"/>
                <a:cs typeface="Trebuchet MS"/>
              </a:rPr>
              <a:t>the </a:t>
            </a:r>
            <a:r>
              <a:rPr dirty="0" sz="1800" spc="-52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150">
                <a:solidFill>
                  <a:srgbClr val="404040"/>
                </a:solidFill>
                <a:latin typeface="Trebuchet MS"/>
                <a:cs typeface="Trebuchet MS"/>
              </a:rPr>
              <a:t>complex</a:t>
            </a:r>
            <a:r>
              <a:rPr dirty="0" sz="1800" spc="-21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145">
                <a:solidFill>
                  <a:srgbClr val="404040"/>
                </a:solidFill>
                <a:latin typeface="Trebuchet MS"/>
                <a:cs typeface="Trebuchet MS"/>
              </a:rPr>
              <a:t>dynamics</a:t>
            </a:r>
            <a:r>
              <a:rPr dirty="0" sz="1800" spc="-27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65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dirty="0" sz="1800" spc="-6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their</a:t>
            </a:r>
            <a:r>
              <a:rPr dirty="0" sz="1800" spc="-18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100">
                <a:solidFill>
                  <a:srgbClr val="404040"/>
                </a:solidFill>
                <a:latin typeface="Trebuchet MS"/>
                <a:cs typeface="Trebuchet MS"/>
              </a:rPr>
              <a:t>waste</a:t>
            </a:r>
            <a:r>
              <a:rPr dirty="0" sz="1800" spc="-6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105">
                <a:solidFill>
                  <a:srgbClr val="404040"/>
                </a:solidFill>
                <a:latin typeface="Trebuchet MS"/>
                <a:cs typeface="Trebuchet MS"/>
              </a:rPr>
              <a:t>production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95550" y="2600325"/>
            <a:ext cx="6143625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4757" y="1032255"/>
            <a:ext cx="3822700" cy="57531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75"/>
              <a:t>R</a:t>
            </a:r>
            <a:r>
              <a:rPr dirty="0" spc="10"/>
              <a:t>E</a:t>
            </a:r>
            <a:r>
              <a:rPr dirty="0" spc="815"/>
              <a:t>M</a:t>
            </a:r>
            <a:r>
              <a:rPr dirty="0" spc="715"/>
              <a:t>O</a:t>
            </a:r>
            <a:r>
              <a:rPr dirty="0" spc="-525"/>
              <a:t>T</a:t>
            </a:r>
            <a:r>
              <a:rPr dirty="0"/>
              <a:t>E</a:t>
            </a:r>
            <a:r>
              <a:rPr dirty="0" spc="-250"/>
              <a:t> </a:t>
            </a:r>
            <a:r>
              <a:rPr dirty="0" spc="25"/>
              <a:t>S</a:t>
            </a:r>
            <a:r>
              <a:rPr dirty="0" spc="50"/>
              <a:t>E</a:t>
            </a:r>
            <a:r>
              <a:rPr dirty="0" spc="395"/>
              <a:t>N</a:t>
            </a:r>
            <a:r>
              <a:rPr dirty="0" spc="-85"/>
              <a:t>S</a:t>
            </a:r>
            <a:r>
              <a:rPr dirty="0" spc="-40"/>
              <a:t>I</a:t>
            </a:r>
            <a:r>
              <a:rPr dirty="0" spc="395"/>
              <a:t>N</a:t>
            </a:r>
            <a:r>
              <a:rPr dirty="0" spc="705"/>
              <a:t>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34757" y="2630741"/>
            <a:ext cx="8582025" cy="2207895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355600" marR="1113790" indent="-343535">
              <a:lnSpc>
                <a:spcPct val="100800"/>
              </a:lnSpc>
              <a:spcBef>
                <a:spcPts val="85"/>
              </a:spcBef>
              <a:tabLst>
                <a:tab pos="355600" algn="l"/>
              </a:tabLst>
            </a:pPr>
            <a:r>
              <a:rPr dirty="0" sz="1400" spc="-120">
                <a:solidFill>
                  <a:srgbClr val="B31166"/>
                </a:solidFill>
                <a:latin typeface="Lucida Sans Unicode"/>
                <a:cs typeface="Lucida Sans Unicode"/>
              </a:rPr>
              <a:t>▶	</a:t>
            </a:r>
            <a:r>
              <a:rPr dirty="0" sz="1800" spc="145">
                <a:solidFill>
                  <a:srgbClr val="404040"/>
                </a:solidFill>
                <a:latin typeface="Trebuchet MS"/>
                <a:cs typeface="Trebuchet MS"/>
              </a:rPr>
              <a:t>Remote</a:t>
            </a:r>
            <a:r>
              <a:rPr dirty="0" sz="1800" spc="-21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95">
                <a:solidFill>
                  <a:srgbClr val="404040"/>
                </a:solidFill>
                <a:latin typeface="Trebuchet MS"/>
                <a:cs typeface="Trebuchet MS"/>
              </a:rPr>
              <a:t>sensing</a:t>
            </a:r>
            <a:r>
              <a:rPr dirty="0" sz="1800" spc="-254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50">
                <a:solidFill>
                  <a:srgbClr val="404040"/>
                </a:solidFill>
                <a:latin typeface="Trebuchet MS"/>
                <a:cs typeface="Trebuchet MS"/>
              </a:rPr>
              <a:t>is</a:t>
            </a:r>
            <a:r>
              <a:rPr dirty="0" sz="1800" spc="-114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150">
                <a:solidFill>
                  <a:srgbClr val="404040"/>
                </a:solidFill>
                <a:latin typeface="Trebuchet MS"/>
                <a:cs typeface="Trebuchet MS"/>
              </a:rPr>
              <a:t>used</a:t>
            </a:r>
            <a:r>
              <a:rPr dirty="0" sz="1800" spc="-12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20">
                <a:solidFill>
                  <a:srgbClr val="404040"/>
                </a:solidFill>
                <a:latin typeface="Trebuchet MS"/>
                <a:cs typeface="Trebuchet MS"/>
              </a:rPr>
              <a:t>in</a:t>
            </a:r>
            <a:r>
              <a:rPr dirty="0" sz="1800" spc="-14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114">
                <a:solidFill>
                  <a:srgbClr val="404040"/>
                </a:solidFill>
                <a:latin typeface="Trebuchet MS"/>
                <a:cs typeface="Trebuchet MS"/>
              </a:rPr>
              <a:t>numerous</a:t>
            </a:r>
            <a:r>
              <a:rPr dirty="0" sz="1800" spc="-26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5">
                <a:solidFill>
                  <a:srgbClr val="404040"/>
                </a:solidFill>
                <a:latin typeface="Trebuchet MS"/>
                <a:cs typeface="Trebuchet MS"/>
              </a:rPr>
              <a:t>fields,</a:t>
            </a:r>
            <a:r>
              <a:rPr dirty="0" sz="1800" spc="-29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95">
                <a:solidFill>
                  <a:srgbClr val="404040"/>
                </a:solidFill>
                <a:latin typeface="Trebuchet MS"/>
                <a:cs typeface="Trebuchet MS"/>
              </a:rPr>
              <a:t>including</a:t>
            </a:r>
            <a:r>
              <a:rPr dirty="0" sz="1800" spc="-254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110">
                <a:solidFill>
                  <a:srgbClr val="404040"/>
                </a:solidFill>
                <a:latin typeface="Trebuchet MS"/>
                <a:cs typeface="Trebuchet MS"/>
              </a:rPr>
              <a:t>geophysics, </a:t>
            </a:r>
            <a:r>
              <a:rPr dirty="0" sz="1800" spc="-52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290">
                <a:solidFill>
                  <a:srgbClr val="404040"/>
                </a:solidFill>
                <a:latin typeface="Trebuchet MS"/>
                <a:cs typeface="Trebuchet MS"/>
              </a:rPr>
              <a:t>g</a:t>
            </a:r>
            <a:r>
              <a:rPr dirty="0" sz="1800" spc="21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dirty="0" sz="1800" spc="225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dirty="0" sz="1800" spc="290">
                <a:solidFill>
                  <a:srgbClr val="404040"/>
                </a:solidFill>
                <a:latin typeface="Trebuchet MS"/>
                <a:cs typeface="Trebuchet MS"/>
              </a:rPr>
              <a:t>g</a:t>
            </a:r>
            <a:r>
              <a:rPr dirty="0" sz="1800" spc="-18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dirty="0" sz="1800" spc="25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dirty="0" sz="1800" spc="195">
                <a:solidFill>
                  <a:srgbClr val="404040"/>
                </a:solidFill>
                <a:latin typeface="Trebuchet MS"/>
                <a:cs typeface="Trebuchet MS"/>
              </a:rPr>
              <a:t>p</a:t>
            </a:r>
            <a:r>
              <a:rPr dirty="0" sz="1800" spc="135">
                <a:solidFill>
                  <a:srgbClr val="404040"/>
                </a:solidFill>
                <a:latin typeface="Trebuchet MS"/>
                <a:cs typeface="Trebuchet MS"/>
              </a:rPr>
              <a:t>h</a:t>
            </a:r>
            <a:r>
              <a:rPr dirty="0" sz="1800" spc="80">
                <a:solidFill>
                  <a:srgbClr val="404040"/>
                </a:solidFill>
                <a:latin typeface="Trebuchet MS"/>
                <a:cs typeface="Trebuchet MS"/>
              </a:rPr>
              <a:t>y</a:t>
            </a:r>
            <a:r>
              <a:rPr dirty="0" sz="1800" spc="-165">
                <a:solidFill>
                  <a:srgbClr val="404040"/>
                </a:solidFill>
                <a:latin typeface="Trebuchet MS"/>
                <a:cs typeface="Trebuchet MS"/>
              </a:rPr>
              <a:t>,</a:t>
            </a:r>
            <a:r>
              <a:rPr dirty="0" sz="1800" spc="-7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85">
                <a:solidFill>
                  <a:srgbClr val="404040"/>
                </a:solidFill>
                <a:latin typeface="Trebuchet MS"/>
                <a:cs typeface="Trebuchet MS"/>
              </a:rPr>
              <a:t>l</a:t>
            </a:r>
            <a:r>
              <a:rPr dirty="0" sz="1800" spc="25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dirty="0" sz="1800" spc="135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dirty="0" sz="1800" spc="229">
                <a:solidFill>
                  <a:srgbClr val="404040"/>
                </a:solidFill>
                <a:latin typeface="Trebuchet MS"/>
                <a:cs typeface="Trebuchet MS"/>
              </a:rPr>
              <a:t>d</a:t>
            </a:r>
            <a:r>
              <a:rPr dirty="0" sz="1800" spc="-13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15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dirty="0" sz="1800" spc="135">
                <a:solidFill>
                  <a:srgbClr val="404040"/>
                </a:solidFill>
                <a:latin typeface="Trebuchet MS"/>
                <a:cs typeface="Trebuchet MS"/>
              </a:rPr>
              <a:t>u</a:t>
            </a:r>
            <a:r>
              <a:rPr dirty="0" sz="1800" spc="-18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dirty="0" sz="1800" spc="235">
                <a:solidFill>
                  <a:srgbClr val="404040"/>
                </a:solidFill>
                <a:latin typeface="Trebuchet MS"/>
                <a:cs typeface="Trebuchet MS"/>
              </a:rPr>
              <a:t>v</a:t>
            </a:r>
            <a:r>
              <a:rPr dirty="0" sz="1800" spc="21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dirty="0" sz="1800" spc="80">
                <a:solidFill>
                  <a:srgbClr val="404040"/>
                </a:solidFill>
                <a:latin typeface="Trebuchet MS"/>
                <a:cs typeface="Trebuchet MS"/>
              </a:rPr>
              <a:t>y</a:t>
            </a:r>
            <a:r>
              <a:rPr dirty="0" sz="1800" spc="-145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dirty="0" sz="1800" spc="135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dirty="0" sz="1800" spc="305">
                <a:solidFill>
                  <a:srgbClr val="404040"/>
                </a:solidFill>
                <a:latin typeface="Trebuchet MS"/>
                <a:cs typeface="Trebuchet MS"/>
              </a:rPr>
              <a:t>g</a:t>
            </a:r>
            <a:r>
              <a:rPr dirty="0" sz="1800" spc="-26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25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dirty="0" sz="1800" spc="135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dirty="0" sz="1800" spc="229">
                <a:solidFill>
                  <a:srgbClr val="404040"/>
                </a:solidFill>
                <a:latin typeface="Trebuchet MS"/>
                <a:cs typeface="Trebuchet MS"/>
              </a:rPr>
              <a:t>d</a:t>
            </a:r>
            <a:r>
              <a:rPr dirty="0" sz="1800" spc="-5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300">
                <a:solidFill>
                  <a:srgbClr val="404040"/>
                </a:solidFill>
                <a:latin typeface="Trebuchet MS"/>
                <a:cs typeface="Trebuchet MS"/>
              </a:rPr>
              <a:t>m</a:t>
            </a:r>
            <a:r>
              <a:rPr dirty="0" sz="1800" spc="225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dirty="0" sz="1800" spc="15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dirty="0" sz="1800" spc="-105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dirty="0" sz="1800" spc="-254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5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dirty="0" sz="1800" spc="25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dirty="0" sz="1800" spc="-18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dirty="0" sz="1800" spc="-12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dirty="0" sz="1800" spc="114">
                <a:solidFill>
                  <a:srgbClr val="404040"/>
                </a:solidFill>
                <a:latin typeface="Trebuchet MS"/>
                <a:cs typeface="Trebuchet MS"/>
              </a:rPr>
              <a:t>h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15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dirty="0" sz="1800" spc="305">
                <a:solidFill>
                  <a:srgbClr val="404040"/>
                </a:solidFill>
                <a:latin typeface="Trebuchet MS"/>
                <a:cs typeface="Trebuchet MS"/>
              </a:rPr>
              <a:t>c</a:t>
            </a:r>
            <a:r>
              <a:rPr dirty="0" sz="1800" spc="-70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dirty="0" sz="1800" spc="21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dirty="0" sz="1800" spc="135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dirty="0" sz="1800" spc="229">
                <a:solidFill>
                  <a:srgbClr val="404040"/>
                </a:solidFill>
                <a:latin typeface="Trebuchet MS"/>
                <a:cs typeface="Trebuchet MS"/>
              </a:rPr>
              <a:t>c</a:t>
            </a:r>
            <a:r>
              <a:rPr dirty="0" sz="1800" spc="185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100">
              <a:latin typeface="Trebuchet MS"/>
              <a:cs typeface="Trebuchet MS"/>
            </a:endParaRPr>
          </a:p>
          <a:p>
            <a:pPr marL="355600" marR="5080" indent="-343535">
              <a:lnSpc>
                <a:spcPct val="99700"/>
              </a:lnSpc>
              <a:spcBef>
                <a:spcPts val="1789"/>
              </a:spcBef>
              <a:tabLst>
                <a:tab pos="355600" algn="l"/>
              </a:tabLst>
            </a:pPr>
            <a:r>
              <a:rPr dirty="0" sz="1400" spc="-114">
                <a:solidFill>
                  <a:srgbClr val="B31166"/>
                </a:solidFill>
                <a:latin typeface="Lucida Sans Unicode"/>
                <a:cs typeface="Lucida Sans Unicode"/>
              </a:rPr>
              <a:t>▶	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E.g. </a:t>
            </a:r>
            <a:r>
              <a:rPr dirty="0" sz="1800" spc="70">
                <a:solidFill>
                  <a:srgbClr val="404040"/>
                </a:solidFill>
                <a:latin typeface="Trebuchet MS"/>
                <a:cs typeface="Trebuchet MS"/>
              </a:rPr>
              <a:t>exploration </a:t>
            </a:r>
            <a:r>
              <a:rPr dirty="0" sz="1800" spc="105">
                <a:solidFill>
                  <a:srgbClr val="404040"/>
                </a:solidFill>
                <a:latin typeface="Trebuchet MS"/>
                <a:cs typeface="Trebuchet MS"/>
              </a:rPr>
              <a:t>geophysics, </a:t>
            </a:r>
            <a:r>
              <a:rPr dirty="0" sz="1800" spc="80">
                <a:solidFill>
                  <a:srgbClr val="404040"/>
                </a:solidFill>
                <a:latin typeface="Trebuchet MS"/>
                <a:cs typeface="Trebuchet MS"/>
              </a:rPr>
              <a:t>hydrology, </a:t>
            </a:r>
            <a:r>
              <a:rPr dirty="0" sz="1800" spc="135">
                <a:solidFill>
                  <a:srgbClr val="404040"/>
                </a:solidFill>
                <a:latin typeface="Trebuchet MS"/>
                <a:cs typeface="Trebuchet MS"/>
              </a:rPr>
              <a:t>ecology, </a:t>
            </a:r>
            <a:r>
              <a:rPr dirty="0" sz="1800" spc="90">
                <a:solidFill>
                  <a:srgbClr val="404040"/>
                </a:solidFill>
                <a:latin typeface="Trebuchet MS"/>
                <a:cs typeface="Trebuchet MS"/>
              </a:rPr>
              <a:t>meteorology, </a:t>
            </a:r>
            <a:r>
              <a:rPr dirty="0" sz="1800" spc="9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150">
                <a:solidFill>
                  <a:srgbClr val="404040"/>
                </a:solidFill>
                <a:latin typeface="Trebuchet MS"/>
                <a:cs typeface="Trebuchet MS"/>
              </a:rPr>
              <a:t>oceanography, </a:t>
            </a:r>
            <a:r>
              <a:rPr dirty="0" sz="1800" spc="110">
                <a:solidFill>
                  <a:srgbClr val="404040"/>
                </a:solidFill>
                <a:latin typeface="Trebuchet MS"/>
                <a:cs typeface="Trebuchet MS"/>
              </a:rPr>
              <a:t>glaciology, </a:t>
            </a:r>
            <a:r>
              <a:rPr dirty="0" sz="1800" spc="120">
                <a:solidFill>
                  <a:srgbClr val="404040"/>
                </a:solidFill>
                <a:latin typeface="Trebuchet MS"/>
                <a:cs typeface="Trebuchet MS"/>
              </a:rPr>
              <a:t>geology); </a:t>
            </a:r>
            <a:r>
              <a:rPr dirty="0" sz="1800" spc="-90">
                <a:solidFill>
                  <a:srgbClr val="404040"/>
                </a:solidFill>
                <a:latin typeface="Trebuchet MS"/>
                <a:cs typeface="Trebuchet MS"/>
              </a:rPr>
              <a:t>it </a:t>
            </a:r>
            <a:r>
              <a:rPr dirty="0" sz="1800" spc="95">
                <a:solidFill>
                  <a:srgbClr val="404040"/>
                </a:solidFill>
                <a:latin typeface="Trebuchet MS"/>
                <a:cs typeface="Trebuchet MS"/>
              </a:rPr>
              <a:t>also </a:t>
            </a:r>
            <a:r>
              <a:rPr dirty="0" sz="1800" spc="114">
                <a:solidFill>
                  <a:srgbClr val="404040"/>
                </a:solidFill>
                <a:latin typeface="Trebuchet MS"/>
                <a:cs typeface="Trebuchet MS"/>
              </a:rPr>
              <a:t>has </a:t>
            </a:r>
            <a:r>
              <a:rPr dirty="0" sz="1800" spc="-25">
                <a:solidFill>
                  <a:srgbClr val="404040"/>
                </a:solidFill>
                <a:latin typeface="Trebuchet MS"/>
                <a:cs typeface="Trebuchet MS"/>
              </a:rPr>
              <a:t>military, </a:t>
            </a:r>
            <a:r>
              <a:rPr dirty="0" sz="1800" spc="45">
                <a:solidFill>
                  <a:srgbClr val="404040"/>
                </a:solidFill>
                <a:latin typeface="Trebuchet MS"/>
                <a:cs typeface="Trebuchet MS"/>
              </a:rPr>
              <a:t>intelligence, </a:t>
            </a:r>
            <a:r>
              <a:rPr dirty="0" sz="1800" spc="5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100">
                <a:solidFill>
                  <a:srgbClr val="404040"/>
                </a:solidFill>
                <a:latin typeface="Trebuchet MS"/>
                <a:cs typeface="Trebuchet MS"/>
              </a:rPr>
              <a:t>commercial,</a:t>
            </a:r>
            <a:r>
              <a:rPr dirty="0" sz="1800" spc="-21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145">
                <a:solidFill>
                  <a:srgbClr val="404040"/>
                </a:solidFill>
                <a:latin typeface="Trebuchet MS"/>
                <a:cs typeface="Trebuchet MS"/>
              </a:rPr>
              <a:t>economic,</a:t>
            </a:r>
            <a:r>
              <a:rPr dirty="0" sz="1800" spc="-28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90">
                <a:solidFill>
                  <a:srgbClr val="404040"/>
                </a:solidFill>
                <a:latin typeface="Trebuchet MS"/>
                <a:cs typeface="Trebuchet MS"/>
              </a:rPr>
              <a:t>planning,</a:t>
            </a:r>
            <a:r>
              <a:rPr dirty="0" sz="1800" spc="-21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204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dirty="0" sz="1800" spc="-4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85">
                <a:solidFill>
                  <a:srgbClr val="404040"/>
                </a:solidFill>
                <a:latin typeface="Trebuchet MS"/>
                <a:cs typeface="Trebuchet MS"/>
              </a:rPr>
              <a:t>humanitarian</a:t>
            </a:r>
            <a:r>
              <a:rPr dirty="0" sz="1800" spc="-21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75">
                <a:solidFill>
                  <a:srgbClr val="404040"/>
                </a:solidFill>
                <a:latin typeface="Trebuchet MS"/>
                <a:cs typeface="Trebuchet MS"/>
              </a:rPr>
              <a:t>applications,</a:t>
            </a:r>
            <a:r>
              <a:rPr dirty="0" sz="1800" spc="-21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245">
                <a:solidFill>
                  <a:srgbClr val="404040"/>
                </a:solidFill>
                <a:latin typeface="Trebuchet MS"/>
                <a:cs typeface="Trebuchet MS"/>
              </a:rPr>
              <a:t>among </a:t>
            </a:r>
            <a:r>
              <a:rPr dirty="0" sz="1800" spc="-53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15">
                <a:solidFill>
                  <a:srgbClr val="404040"/>
                </a:solidFill>
                <a:latin typeface="Trebuchet MS"/>
                <a:cs typeface="Trebuchet MS"/>
              </a:rPr>
              <a:t>others.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52775" y="2600325"/>
            <a:ext cx="4829175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4757" y="1032255"/>
            <a:ext cx="1903095" cy="57531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90"/>
              <a:t>P</a:t>
            </a:r>
            <a:r>
              <a:rPr dirty="0" spc="-355"/>
              <a:t>r</a:t>
            </a:r>
            <a:r>
              <a:rPr dirty="0" spc="385"/>
              <a:t>o</a:t>
            </a:r>
            <a:r>
              <a:rPr dirty="0" spc="590"/>
              <a:t>g</a:t>
            </a:r>
            <a:r>
              <a:rPr dirty="0" spc="-355"/>
              <a:t>r</a:t>
            </a:r>
            <a:r>
              <a:rPr dirty="0" spc="580"/>
              <a:t>a</a:t>
            </a:r>
            <a:r>
              <a:rPr dirty="0" spc="390"/>
              <a:t>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77975" y="4452302"/>
            <a:ext cx="985519" cy="254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50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dirty="0" sz="1500" spc="170">
                <a:solidFill>
                  <a:srgbClr val="404040"/>
                </a:solidFill>
                <a:latin typeface="Trebuchet MS"/>
                <a:cs typeface="Trebuchet MS"/>
              </a:rPr>
              <a:t>m</a:t>
            </a:r>
            <a:r>
              <a:rPr dirty="0" sz="1500" spc="204">
                <a:solidFill>
                  <a:srgbClr val="404040"/>
                </a:solidFill>
                <a:latin typeface="Trebuchet MS"/>
                <a:cs typeface="Trebuchet MS"/>
              </a:rPr>
              <a:t>p</a:t>
            </a:r>
            <a:r>
              <a:rPr dirty="0" sz="1500" spc="165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dirty="0" sz="1500" spc="-110">
                <a:solidFill>
                  <a:srgbClr val="404040"/>
                </a:solidFill>
                <a:latin typeface="Trebuchet MS"/>
                <a:cs typeface="Trebuchet MS"/>
              </a:rPr>
              <a:t>rt</a:t>
            </a:r>
            <a:r>
              <a:rPr dirty="0" sz="1500" spc="-13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500" spc="204">
                <a:solidFill>
                  <a:srgbClr val="404040"/>
                </a:solidFill>
                <a:latin typeface="Trebuchet MS"/>
                <a:cs typeface="Trebuchet MS"/>
              </a:rPr>
              <a:t>d</a:t>
            </a:r>
            <a:r>
              <a:rPr dirty="0" sz="1500" spc="75">
                <a:solidFill>
                  <a:srgbClr val="404040"/>
                </a:solidFill>
                <a:latin typeface="Trebuchet MS"/>
                <a:cs typeface="Trebuchet MS"/>
              </a:rPr>
              <a:t>h</a:t>
            </a:r>
            <a:r>
              <a:rPr dirty="0" sz="1500" spc="-9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77975" y="5072316"/>
            <a:ext cx="1132840" cy="254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50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dirty="0" sz="1500" spc="170">
                <a:solidFill>
                  <a:srgbClr val="404040"/>
                </a:solidFill>
                <a:latin typeface="Trebuchet MS"/>
                <a:cs typeface="Trebuchet MS"/>
              </a:rPr>
              <a:t>m</a:t>
            </a:r>
            <a:r>
              <a:rPr dirty="0" sz="1500" spc="204">
                <a:solidFill>
                  <a:srgbClr val="404040"/>
                </a:solidFill>
                <a:latin typeface="Trebuchet MS"/>
                <a:cs typeface="Trebuchet MS"/>
              </a:rPr>
              <a:t>p</a:t>
            </a:r>
            <a:r>
              <a:rPr dirty="0" sz="1500" spc="165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dirty="0" sz="1500" spc="-110">
                <a:solidFill>
                  <a:srgbClr val="404040"/>
                </a:solidFill>
                <a:latin typeface="Trebuchet MS"/>
                <a:cs typeface="Trebuchet MS"/>
              </a:rPr>
              <a:t>rt</a:t>
            </a:r>
            <a:r>
              <a:rPr dirty="0" sz="1500" spc="-13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500" spc="75">
                <a:solidFill>
                  <a:srgbClr val="404040"/>
                </a:solidFill>
                <a:latin typeface="Trebuchet MS"/>
                <a:cs typeface="Trebuchet MS"/>
              </a:rPr>
              <a:t>u</a:t>
            </a:r>
            <a:r>
              <a:rPr dirty="0" sz="1500" spc="-325">
                <a:solidFill>
                  <a:srgbClr val="404040"/>
                </a:solidFill>
                <a:latin typeface="Trebuchet MS"/>
                <a:cs typeface="Trebuchet MS"/>
              </a:rPr>
              <a:t>j</a:t>
            </a:r>
            <a:r>
              <a:rPr dirty="0" sz="1500" spc="-15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dirty="0" sz="1500" spc="165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dirty="0" sz="1500" spc="95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34757" y="2592387"/>
            <a:ext cx="2654935" cy="33470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5600" algn="l"/>
              </a:tabLst>
            </a:pPr>
            <a:r>
              <a:rPr dirty="0" sz="1200" spc="-114">
                <a:solidFill>
                  <a:srgbClr val="B31166"/>
                </a:solidFill>
                <a:latin typeface="Lucida Sans Unicode"/>
                <a:cs typeface="Lucida Sans Unicode"/>
              </a:rPr>
              <a:t>▶</a:t>
            </a:r>
            <a:r>
              <a:rPr dirty="0" sz="1200" spc="-114">
                <a:solidFill>
                  <a:srgbClr val="B31166"/>
                </a:solidFill>
                <a:latin typeface="Lucida Sans Unicode"/>
                <a:cs typeface="Lucida Sans Unicode"/>
              </a:rPr>
              <a:t>	</a:t>
            </a:r>
            <a:r>
              <a:rPr dirty="0" sz="1500" spc="-50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dirty="0" sz="1500" spc="170">
                <a:solidFill>
                  <a:srgbClr val="404040"/>
                </a:solidFill>
                <a:latin typeface="Trebuchet MS"/>
                <a:cs typeface="Trebuchet MS"/>
              </a:rPr>
              <a:t>m</a:t>
            </a:r>
            <a:r>
              <a:rPr dirty="0" sz="1500" spc="204">
                <a:solidFill>
                  <a:srgbClr val="404040"/>
                </a:solidFill>
                <a:latin typeface="Trebuchet MS"/>
                <a:cs typeface="Trebuchet MS"/>
              </a:rPr>
              <a:t>p</a:t>
            </a:r>
            <a:r>
              <a:rPr dirty="0" sz="1500" spc="165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dirty="0" sz="1500" spc="-110">
                <a:solidFill>
                  <a:srgbClr val="404040"/>
                </a:solidFill>
                <a:latin typeface="Trebuchet MS"/>
                <a:cs typeface="Trebuchet MS"/>
              </a:rPr>
              <a:t>rt</a:t>
            </a:r>
            <a:r>
              <a:rPr dirty="0" sz="1500" spc="-14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500" spc="75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dirty="0" sz="1500" spc="4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dirty="0" sz="1500" spc="4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dirty="0" sz="1500" spc="229">
                <a:solidFill>
                  <a:srgbClr val="404040"/>
                </a:solidFill>
                <a:latin typeface="Trebuchet MS"/>
                <a:cs typeface="Trebuchet MS"/>
              </a:rPr>
              <a:t>w</a:t>
            </a:r>
            <a:r>
              <a:rPr dirty="0" sz="1500" spc="165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dirty="0" sz="1500" spc="-70">
                <a:solidFill>
                  <a:srgbClr val="404040"/>
                </a:solidFill>
                <a:latin typeface="Trebuchet MS"/>
                <a:cs typeface="Trebuchet MS"/>
              </a:rPr>
              <a:t>rk</a:t>
            </a:r>
            <a:endParaRPr sz="15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05"/>
              </a:spcBef>
            </a:pPr>
            <a:r>
              <a:rPr dirty="0" sz="1200" spc="-120">
                <a:solidFill>
                  <a:srgbClr val="B31166"/>
                </a:solidFill>
                <a:latin typeface="Lucida Sans Unicode"/>
                <a:cs typeface="Lucida Sans Unicode"/>
              </a:rPr>
              <a:t>▶</a:t>
            </a:r>
            <a:endParaRPr sz="12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740"/>
              </a:spcBef>
              <a:tabLst>
                <a:tab pos="355600" algn="l"/>
              </a:tabLst>
            </a:pPr>
            <a:r>
              <a:rPr dirty="0" sz="1200" spc="-114">
                <a:solidFill>
                  <a:srgbClr val="B31166"/>
                </a:solidFill>
                <a:latin typeface="Lucida Sans Unicode"/>
                <a:cs typeface="Lucida Sans Unicode"/>
              </a:rPr>
              <a:t>▶	</a:t>
            </a:r>
            <a:r>
              <a:rPr dirty="0" sz="1500" spc="20">
                <a:solidFill>
                  <a:srgbClr val="404040"/>
                </a:solidFill>
                <a:latin typeface="Trebuchet MS"/>
                <a:cs typeface="Trebuchet MS"/>
              </a:rPr>
              <a:t>import</a:t>
            </a:r>
            <a:r>
              <a:rPr dirty="0" sz="1500" spc="-4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500" spc="10">
                <a:solidFill>
                  <a:srgbClr val="404040"/>
                </a:solidFill>
                <a:latin typeface="Trebuchet MS"/>
                <a:cs typeface="Trebuchet MS"/>
              </a:rPr>
              <a:t>time</a:t>
            </a:r>
            <a:endParaRPr sz="15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dirty="0" sz="1200" spc="-114">
                <a:solidFill>
                  <a:srgbClr val="B31166"/>
                </a:solidFill>
                <a:latin typeface="Lucida Sans Unicode"/>
                <a:cs typeface="Lucida Sans Unicode"/>
              </a:rPr>
              <a:t>▶</a:t>
            </a:r>
            <a:endParaRPr sz="12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740"/>
              </a:spcBef>
              <a:tabLst>
                <a:tab pos="355600" algn="l"/>
              </a:tabLst>
            </a:pPr>
            <a:r>
              <a:rPr dirty="0" sz="1200" spc="-120">
                <a:solidFill>
                  <a:srgbClr val="B31166"/>
                </a:solidFill>
                <a:latin typeface="Lucida Sans Unicode"/>
                <a:cs typeface="Lucida Sans Unicode"/>
              </a:rPr>
              <a:t>▶	</a:t>
            </a:r>
            <a:r>
              <a:rPr dirty="0" sz="1500" spc="35">
                <a:solidFill>
                  <a:srgbClr val="404040"/>
                </a:solidFill>
                <a:latin typeface="Trebuchet MS"/>
                <a:cs typeface="Trebuchet MS"/>
              </a:rPr>
              <a:t>From</a:t>
            </a:r>
            <a:r>
              <a:rPr dirty="0" sz="1500" spc="-8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500" spc="110">
                <a:solidFill>
                  <a:srgbClr val="404040"/>
                </a:solidFill>
                <a:latin typeface="Trebuchet MS"/>
                <a:cs typeface="Trebuchet MS"/>
              </a:rPr>
              <a:t>machine</a:t>
            </a:r>
            <a:r>
              <a:rPr dirty="0" sz="1500" spc="-2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500" spc="20">
                <a:solidFill>
                  <a:srgbClr val="404040"/>
                </a:solidFill>
                <a:latin typeface="Trebuchet MS"/>
                <a:cs typeface="Trebuchet MS"/>
              </a:rPr>
              <a:t>import</a:t>
            </a:r>
            <a:r>
              <a:rPr dirty="0" sz="1500" spc="-1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500" spc="-20">
                <a:solidFill>
                  <a:srgbClr val="404040"/>
                </a:solidFill>
                <a:latin typeface="Trebuchet MS"/>
                <a:cs typeface="Trebuchet MS"/>
              </a:rPr>
              <a:t>Pin</a:t>
            </a:r>
            <a:endParaRPr sz="15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05"/>
              </a:spcBef>
            </a:pPr>
            <a:r>
              <a:rPr dirty="0" sz="1200" spc="-114">
                <a:solidFill>
                  <a:srgbClr val="B31166"/>
                </a:solidFill>
                <a:latin typeface="Lucida Sans Unicode"/>
                <a:cs typeface="Lucida Sans Unicode"/>
              </a:rPr>
              <a:t>▶</a:t>
            </a:r>
            <a:endParaRPr sz="12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035"/>
              </a:spcBef>
            </a:pPr>
            <a:r>
              <a:rPr dirty="0" sz="1200" spc="-114">
                <a:solidFill>
                  <a:srgbClr val="B31166"/>
                </a:solidFill>
                <a:latin typeface="Lucida Sans Unicode"/>
                <a:cs typeface="Lucida Sans Unicode"/>
              </a:rPr>
              <a:t>▶</a:t>
            </a:r>
            <a:endParaRPr sz="12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965"/>
              </a:spcBef>
            </a:pPr>
            <a:r>
              <a:rPr dirty="0" sz="1200" spc="-120">
                <a:solidFill>
                  <a:srgbClr val="B31166"/>
                </a:solidFill>
                <a:latin typeface="Lucida Sans Unicode"/>
                <a:cs typeface="Lucida Sans Unicode"/>
              </a:rPr>
              <a:t>▶</a:t>
            </a:r>
            <a:endParaRPr sz="12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040"/>
              </a:spcBef>
            </a:pPr>
            <a:r>
              <a:rPr dirty="0" sz="1200" spc="-114">
                <a:solidFill>
                  <a:srgbClr val="B31166"/>
                </a:solidFill>
                <a:latin typeface="Lucida Sans Unicode"/>
                <a:cs typeface="Lucida Sans Unicode"/>
              </a:rPr>
              <a:t>▶</a:t>
            </a:r>
            <a:endParaRPr sz="12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035"/>
              </a:spcBef>
            </a:pPr>
            <a:r>
              <a:rPr dirty="0" sz="1200" spc="-114">
                <a:solidFill>
                  <a:srgbClr val="B31166"/>
                </a:solidFill>
                <a:latin typeface="Lucida Sans Unicode"/>
                <a:cs typeface="Lucida Sans Unicode"/>
              </a:rPr>
              <a:t>▶</a:t>
            </a:r>
            <a:endParaRPr sz="12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965"/>
              </a:spcBef>
            </a:pPr>
            <a:r>
              <a:rPr dirty="0" sz="1200" spc="-120">
                <a:solidFill>
                  <a:srgbClr val="B31166"/>
                </a:solidFill>
                <a:latin typeface="Lucida Sans Unicode"/>
                <a:cs typeface="Lucida Sans Unicode"/>
              </a:rPr>
              <a:t>▶</a:t>
            </a:r>
            <a:endParaRPr sz="120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77975" y="5692775"/>
            <a:ext cx="3437254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35">
                <a:solidFill>
                  <a:srgbClr val="404040"/>
                </a:solidFill>
                <a:latin typeface="Trebuchet MS"/>
                <a:cs typeface="Trebuchet MS"/>
              </a:rPr>
              <a:t>From</a:t>
            </a:r>
            <a:r>
              <a:rPr dirty="0" sz="1500" spc="-7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500" spc="30">
                <a:solidFill>
                  <a:srgbClr val="404040"/>
                </a:solidFill>
                <a:latin typeface="Trebuchet MS"/>
                <a:cs typeface="Trebuchet MS"/>
              </a:rPr>
              <a:t>umqtt.simple</a:t>
            </a:r>
            <a:r>
              <a:rPr dirty="0" sz="1500" spc="-7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500" spc="20">
                <a:solidFill>
                  <a:srgbClr val="404040"/>
                </a:solidFill>
                <a:latin typeface="Trebuchet MS"/>
                <a:cs typeface="Trebuchet MS"/>
              </a:rPr>
              <a:t>import</a:t>
            </a:r>
            <a:r>
              <a:rPr dirty="0" sz="1500" spc="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500" spc="10">
                <a:solidFill>
                  <a:srgbClr val="404040"/>
                </a:solidFill>
                <a:latin typeface="Trebuchet MS"/>
                <a:cs typeface="Trebuchet MS"/>
              </a:rPr>
              <a:t>MQTTClient</a:t>
            </a:r>
            <a:endParaRPr sz="1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77975" y="3832859"/>
            <a:ext cx="4512310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37335" algn="l"/>
              </a:tabLst>
            </a:pPr>
            <a:r>
              <a:rPr dirty="0" sz="1500" spc="20">
                <a:solidFill>
                  <a:srgbClr val="404040"/>
                </a:solidFill>
                <a:latin typeface="Trebuchet MS"/>
                <a:cs typeface="Trebuchet MS"/>
              </a:rPr>
              <a:t>MQTT_BROKER	</a:t>
            </a:r>
            <a:r>
              <a:rPr dirty="0" sz="1500" spc="120">
                <a:solidFill>
                  <a:srgbClr val="404040"/>
                </a:solidFill>
                <a:latin typeface="Trebuchet MS"/>
                <a:cs typeface="Trebuchet MS"/>
              </a:rPr>
              <a:t>=</a:t>
            </a:r>
            <a:r>
              <a:rPr dirty="0" sz="1500" spc="-1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500" spc="70">
                <a:solidFill>
                  <a:srgbClr val="404040"/>
                </a:solidFill>
                <a:latin typeface="Trebuchet MS"/>
                <a:cs typeface="Trebuchet MS"/>
              </a:rPr>
              <a:t>“broker.mqttdashboard.com”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77975" y="4452302"/>
            <a:ext cx="1729105" cy="254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65885" algn="l"/>
              </a:tabLst>
            </a:pPr>
            <a:r>
              <a:rPr dirty="0" sz="1500" spc="204">
                <a:solidFill>
                  <a:srgbClr val="404040"/>
                </a:solidFill>
                <a:latin typeface="Trebuchet MS"/>
                <a:cs typeface="Trebuchet MS"/>
              </a:rPr>
              <a:t>M</a:t>
            </a:r>
            <a:r>
              <a:rPr dirty="0" sz="1500" spc="260">
                <a:solidFill>
                  <a:srgbClr val="404040"/>
                </a:solidFill>
                <a:latin typeface="Trebuchet MS"/>
                <a:cs typeface="Trebuchet MS"/>
              </a:rPr>
              <a:t>Q</a:t>
            </a:r>
            <a:r>
              <a:rPr dirty="0" sz="1500" spc="-280">
                <a:solidFill>
                  <a:srgbClr val="404040"/>
                </a:solidFill>
                <a:latin typeface="Trebuchet MS"/>
                <a:cs typeface="Trebuchet MS"/>
              </a:rPr>
              <a:t>TT</a:t>
            </a:r>
            <a:r>
              <a:rPr dirty="0" sz="1500" spc="-15">
                <a:solidFill>
                  <a:srgbClr val="404040"/>
                </a:solidFill>
                <a:latin typeface="Trebuchet MS"/>
                <a:cs typeface="Trebuchet MS"/>
              </a:rPr>
              <a:t>_</a:t>
            </a:r>
            <a:r>
              <a:rPr dirty="0" sz="1500" spc="-30">
                <a:solidFill>
                  <a:srgbClr val="404040"/>
                </a:solidFill>
                <a:latin typeface="Trebuchet MS"/>
                <a:cs typeface="Trebuchet MS"/>
              </a:rPr>
              <a:t>U</a:t>
            </a:r>
            <a:r>
              <a:rPr dirty="0" sz="1500" spc="5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dirty="0" sz="1500" spc="3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dirty="0" sz="1500" spc="35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dirty="0" sz="1500">
                <a:solidFill>
                  <a:srgbClr val="404040"/>
                </a:solidFill>
                <a:latin typeface="Trebuchet MS"/>
                <a:cs typeface="Trebuchet MS"/>
              </a:rPr>
              <a:t>	</a:t>
            </a:r>
            <a:r>
              <a:rPr dirty="0" sz="1500" spc="120">
                <a:solidFill>
                  <a:srgbClr val="404040"/>
                </a:solidFill>
                <a:latin typeface="Trebuchet MS"/>
                <a:cs typeface="Trebuchet MS"/>
              </a:rPr>
              <a:t>=</a:t>
            </a:r>
            <a:r>
              <a:rPr dirty="0" sz="1500" spc="-9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500" spc="-50">
                <a:solidFill>
                  <a:srgbClr val="404040"/>
                </a:solidFill>
                <a:latin typeface="Trebuchet MS"/>
                <a:cs typeface="Trebuchet MS"/>
              </a:rPr>
              <a:t>“”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77975" y="5072316"/>
            <a:ext cx="2139315" cy="254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65935" algn="l"/>
              </a:tabLst>
            </a:pPr>
            <a:r>
              <a:rPr dirty="0" sz="1500" spc="50">
                <a:solidFill>
                  <a:srgbClr val="404040"/>
                </a:solidFill>
                <a:latin typeface="Trebuchet MS"/>
                <a:cs typeface="Trebuchet MS"/>
              </a:rPr>
              <a:t>MQTT_PASSWORD	</a:t>
            </a:r>
            <a:r>
              <a:rPr dirty="0" sz="1500" spc="120">
                <a:solidFill>
                  <a:srgbClr val="404040"/>
                </a:solidFill>
                <a:latin typeface="Trebuchet MS"/>
                <a:cs typeface="Trebuchet MS"/>
              </a:rPr>
              <a:t>=</a:t>
            </a:r>
            <a:r>
              <a:rPr dirty="0" sz="1500" spc="-9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500" spc="-50">
                <a:solidFill>
                  <a:srgbClr val="404040"/>
                </a:solidFill>
                <a:latin typeface="Trebuchet MS"/>
                <a:cs typeface="Trebuchet MS"/>
              </a:rPr>
              <a:t>“”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34757" y="2592387"/>
            <a:ext cx="4921250" cy="33470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5600" algn="l"/>
              </a:tabLst>
            </a:pPr>
            <a:r>
              <a:rPr dirty="0" sz="1200" spc="-114">
                <a:solidFill>
                  <a:srgbClr val="B31166"/>
                </a:solidFill>
                <a:latin typeface="Lucida Sans Unicode"/>
                <a:cs typeface="Lucida Sans Unicode"/>
              </a:rPr>
              <a:t>▶</a:t>
            </a:r>
            <a:r>
              <a:rPr dirty="0" sz="1200" spc="-114">
                <a:solidFill>
                  <a:srgbClr val="B31166"/>
                </a:solidFill>
                <a:latin typeface="Lucida Sans Unicode"/>
                <a:cs typeface="Lucida Sans Unicode"/>
              </a:rPr>
              <a:t>	</a:t>
            </a:r>
            <a:r>
              <a:rPr dirty="0" sz="1500" spc="295">
                <a:solidFill>
                  <a:srgbClr val="404040"/>
                </a:solidFill>
                <a:latin typeface="Trebuchet MS"/>
                <a:cs typeface="Trebuchet MS"/>
              </a:rPr>
              <a:t>#</a:t>
            </a:r>
            <a:r>
              <a:rPr dirty="0" sz="1500" spc="-3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500" spc="204">
                <a:solidFill>
                  <a:srgbClr val="404040"/>
                </a:solidFill>
                <a:latin typeface="Trebuchet MS"/>
                <a:cs typeface="Trebuchet MS"/>
              </a:rPr>
              <a:t>M</a:t>
            </a:r>
            <a:r>
              <a:rPr dirty="0" sz="1500" spc="260">
                <a:solidFill>
                  <a:srgbClr val="404040"/>
                </a:solidFill>
                <a:latin typeface="Trebuchet MS"/>
                <a:cs typeface="Trebuchet MS"/>
              </a:rPr>
              <a:t>Q</a:t>
            </a:r>
            <a:r>
              <a:rPr dirty="0" sz="1500" spc="-28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dirty="0" sz="1500" spc="-235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dirty="0" sz="1500" spc="10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500" spc="30">
                <a:solidFill>
                  <a:srgbClr val="404040"/>
                </a:solidFill>
                <a:latin typeface="Trebuchet MS"/>
                <a:cs typeface="Trebuchet MS"/>
              </a:rPr>
              <a:t>Ser</a:t>
            </a:r>
            <a:r>
              <a:rPr dirty="0" sz="1500" spc="170">
                <a:solidFill>
                  <a:srgbClr val="404040"/>
                </a:solidFill>
                <a:latin typeface="Trebuchet MS"/>
                <a:cs typeface="Trebuchet MS"/>
              </a:rPr>
              <a:t>v</a:t>
            </a:r>
            <a:r>
              <a:rPr dirty="0" sz="1500" spc="10">
                <a:solidFill>
                  <a:srgbClr val="404040"/>
                </a:solidFill>
                <a:latin typeface="Trebuchet MS"/>
                <a:cs typeface="Trebuchet MS"/>
              </a:rPr>
              <a:t>er</a:t>
            </a:r>
            <a:r>
              <a:rPr dirty="0" sz="1500" spc="-16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500" spc="55">
                <a:solidFill>
                  <a:srgbClr val="404040"/>
                </a:solidFill>
                <a:latin typeface="Trebuchet MS"/>
                <a:cs typeface="Trebuchet MS"/>
              </a:rPr>
              <a:t>P</a:t>
            </a:r>
            <a:r>
              <a:rPr dirty="0" sz="1500" spc="254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dirty="0" sz="1500" spc="45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dirty="0" sz="1500" spc="75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dirty="0" sz="1500" spc="170">
                <a:solidFill>
                  <a:srgbClr val="404040"/>
                </a:solidFill>
                <a:latin typeface="Trebuchet MS"/>
                <a:cs typeface="Trebuchet MS"/>
              </a:rPr>
              <a:t>m</a:t>
            </a:r>
            <a:r>
              <a:rPr dirty="0" sz="1500" spc="4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dirty="0" sz="1500" spc="4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dirty="0" sz="1500">
                <a:solidFill>
                  <a:srgbClr val="404040"/>
                </a:solidFill>
                <a:latin typeface="Trebuchet MS"/>
                <a:cs typeface="Trebuchet MS"/>
              </a:rPr>
              <a:t>ers</a:t>
            </a:r>
            <a:endParaRPr sz="15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05"/>
              </a:spcBef>
            </a:pPr>
            <a:r>
              <a:rPr dirty="0" sz="1200" spc="-120">
                <a:solidFill>
                  <a:srgbClr val="B31166"/>
                </a:solidFill>
                <a:latin typeface="Lucida Sans Unicode"/>
                <a:cs typeface="Lucida Sans Unicode"/>
              </a:rPr>
              <a:t>▶</a:t>
            </a:r>
            <a:endParaRPr sz="12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740"/>
              </a:spcBef>
              <a:tabLst>
                <a:tab pos="355600" algn="l"/>
              </a:tabLst>
            </a:pPr>
            <a:r>
              <a:rPr dirty="0" sz="1200" spc="-114">
                <a:solidFill>
                  <a:srgbClr val="B31166"/>
                </a:solidFill>
                <a:latin typeface="Lucida Sans Unicode"/>
                <a:cs typeface="Lucida Sans Unicode"/>
              </a:rPr>
              <a:t>▶	</a:t>
            </a:r>
            <a:r>
              <a:rPr dirty="0" sz="1500">
                <a:solidFill>
                  <a:srgbClr val="404040"/>
                </a:solidFill>
                <a:latin typeface="Trebuchet MS"/>
                <a:cs typeface="Trebuchet MS"/>
              </a:rPr>
              <a:t>MQTT_CLIENT_ID</a:t>
            </a:r>
            <a:r>
              <a:rPr dirty="0" sz="1500" spc="18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500" spc="120">
                <a:solidFill>
                  <a:srgbClr val="404040"/>
                </a:solidFill>
                <a:latin typeface="Trebuchet MS"/>
                <a:cs typeface="Trebuchet MS"/>
              </a:rPr>
              <a:t>=</a:t>
            </a:r>
            <a:r>
              <a:rPr dirty="0" sz="1500" spc="-7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500" spc="75">
                <a:solidFill>
                  <a:srgbClr val="404040"/>
                </a:solidFill>
                <a:latin typeface="Trebuchet MS"/>
                <a:cs typeface="Trebuchet MS"/>
              </a:rPr>
              <a:t>“micropython-weather-demo”</a:t>
            </a:r>
            <a:endParaRPr sz="15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dirty="0" sz="1200" spc="-114">
                <a:solidFill>
                  <a:srgbClr val="B31166"/>
                </a:solidFill>
                <a:latin typeface="Lucida Sans Unicode"/>
                <a:cs typeface="Lucida Sans Unicode"/>
              </a:rPr>
              <a:t>▶</a:t>
            </a:r>
            <a:endParaRPr sz="12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040"/>
              </a:spcBef>
            </a:pPr>
            <a:r>
              <a:rPr dirty="0" sz="1200" spc="-120">
                <a:solidFill>
                  <a:srgbClr val="B31166"/>
                </a:solidFill>
                <a:latin typeface="Lucida Sans Unicode"/>
                <a:cs typeface="Lucida Sans Unicode"/>
              </a:rPr>
              <a:t>▶</a:t>
            </a:r>
            <a:endParaRPr sz="12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965"/>
              </a:spcBef>
            </a:pPr>
            <a:r>
              <a:rPr dirty="0" sz="1200" spc="-114">
                <a:solidFill>
                  <a:srgbClr val="B31166"/>
                </a:solidFill>
                <a:latin typeface="Lucida Sans Unicode"/>
                <a:cs typeface="Lucida Sans Unicode"/>
              </a:rPr>
              <a:t>▶</a:t>
            </a:r>
            <a:endParaRPr sz="12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035"/>
              </a:spcBef>
            </a:pPr>
            <a:r>
              <a:rPr dirty="0" sz="1200" spc="-114">
                <a:solidFill>
                  <a:srgbClr val="B31166"/>
                </a:solidFill>
                <a:latin typeface="Lucida Sans Unicode"/>
                <a:cs typeface="Lucida Sans Unicode"/>
              </a:rPr>
              <a:t>▶</a:t>
            </a:r>
            <a:endParaRPr sz="12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965"/>
              </a:spcBef>
            </a:pPr>
            <a:r>
              <a:rPr dirty="0" sz="1200" spc="-120">
                <a:solidFill>
                  <a:srgbClr val="B31166"/>
                </a:solidFill>
                <a:latin typeface="Lucida Sans Unicode"/>
                <a:cs typeface="Lucida Sans Unicode"/>
              </a:rPr>
              <a:t>▶</a:t>
            </a:r>
            <a:endParaRPr sz="12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040"/>
              </a:spcBef>
            </a:pPr>
            <a:r>
              <a:rPr dirty="0" sz="1200" spc="-114">
                <a:solidFill>
                  <a:srgbClr val="B31166"/>
                </a:solidFill>
                <a:latin typeface="Lucida Sans Unicode"/>
                <a:cs typeface="Lucida Sans Unicode"/>
              </a:rPr>
              <a:t>▶</a:t>
            </a:r>
            <a:endParaRPr sz="12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035"/>
              </a:spcBef>
            </a:pPr>
            <a:r>
              <a:rPr dirty="0" sz="1200" spc="-114">
                <a:solidFill>
                  <a:srgbClr val="B31166"/>
                </a:solidFill>
                <a:latin typeface="Lucida Sans Unicode"/>
                <a:cs typeface="Lucida Sans Unicode"/>
              </a:rPr>
              <a:t>▶</a:t>
            </a:r>
            <a:endParaRPr sz="12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965"/>
              </a:spcBef>
            </a:pPr>
            <a:r>
              <a:rPr dirty="0" sz="1200" spc="-120">
                <a:solidFill>
                  <a:srgbClr val="B31166"/>
                </a:solidFill>
                <a:latin typeface="Lucida Sans Unicode"/>
                <a:cs typeface="Lucida Sans Unicode"/>
              </a:rPr>
              <a:t>▶</a:t>
            </a:r>
            <a:endParaRPr sz="120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77975" y="5692775"/>
            <a:ext cx="1151890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204">
                <a:solidFill>
                  <a:srgbClr val="404040"/>
                </a:solidFill>
                <a:latin typeface="Trebuchet MS"/>
                <a:cs typeface="Trebuchet MS"/>
              </a:rPr>
              <a:t>M</a:t>
            </a:r>
            <a:r>
              <a:rPr dirty="0" sz="1500" spc="254">
                <a:solidFill>
                  <a:srgbClr val="404040"/>
                </a:solidFill>
                <a:latin typeface="Trebuchet MS"/>
                <a:cs typeface="Trebuchet MS"/>
              </a:rPr>
              <a:t>Q</a:t>
            </a:r>
            <a:r>
              <a:rPr dirty="0" sz="1500" spc="-275">
                <a:solidFill>
                  <a:srgbClr val="404040"/>
                </a:solidFill>
                <a:latin typeface="Trebuchet MS"/>
                <a:cs typeface="Trebuchet MS"/>
              </a:rPr>
              <a:t>TT</a:t>
            </a:r>
            <a:r>
              <a:rPr dirty="0" sz="1500" spc="-130">
                <a:solidFill>
                  <a:srgbClr val="404040"/>
                </a:solidFill>
                <a:latin typeface="Trebuchet MS"/>
                <a:cs typeface="Trebuchet MS"/>
              </a:rPr>
              <a:t>_</a:t>
            </a:r>
            <a:r>
              <a:rPr dirty="0" sz="1500" spc="-185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dirty="0" sz="1500" spc="26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dirty="0" sz="1500" spc="60">
                <a:solidFill>
                  <a:srgbClr val="404040"/>
                </a:solidFill>
                <a:latin typeface="Trebuchet MS"/>
                <a:cs typeface="Trebuchet MS"/>
              </a:rPr>
              <a:t>P</a:t>
            </a:r>
            <a:r>
              <a:rPr dirty="0" sz="1500" spc="-50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dirty="0" sz="1500" spc="320">
                <a:solidFill>
                  <a:srgbClr val="404040"/>
                </a:solidFill>
                <a:latin typeface="Trebuchet MS"/>
                <a:cs typeface="Trebuchet MS"/>
              </a:rPr>
              <a:t>C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998216" y="5692775"/>
            <a:ext cx="1823720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120">
                <a:solidFill>
                  <a:srgbClr val="404040"/>
                </a:solidFill>
                <a:latin typeface="Trebuchet MS"/>
                <a:cs typeface="Trebuchet MS"/>
              </a:rPr>
              <a:t>=</a:t>
            </a:r>
            <a:r>
              <a:rPr dirty="0" sz="1500" spc="-11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500" spc="60">
                <a:solidFill>
                  <a:srgbClr val="404040"/>
                </a:solidFill>
                <a:latin typeface="Trebuchet MS"/>
                <a:cs typeface="Trebuchet MS"/>
              </a:rPr>
              <a:t>“wokwi-weather”</a:t>
            </a:r>
            <a:endParaRPr sz="1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77975" y="3832859"/>
            <a:ext cx="2084070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175">
                <a:solidFill>
                  <a:srgbClr val="404040"/>
                </a:solidFill>
                <a:latin typeface="Trebuchet MS"/>
                <a:cs typeface="Trebuchet MS"/>
              </a:rPr>
              <a:t>m</a:t>
            </a:r>
            <a:r>
              <a:rPr dirty="0" sz="1500" spc="165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dirty="0" sz="1500" spc="210">
                <a:solidFill>
                  <a:srgbClr val="404040"/>
                </a:solidFill>
                <a:latin typeface="Trebuchet MS"/>
                <a:cs typeface="Trebuchet MS"/>
              </a:rPr>
              <a:t>d</a:t>
            </a:r>
            <a:r>
              <a:rPr dirty="0" sz="1500" spc="1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dirty="0" sz="1500" spc="-40">
                <a:solidFill>
                  <a:srgbClr val="404040"/>
                </a:solidFill>
                <a:latin typeface="Trebuchet MS"/>
                <a:cs typeface="Trebuchet MS"/>
              </a:rPr>
              <a:t>:</a:t>
            </a:r>
            <a:r>
              <a:rPr dirty="0" sz="1500" spc="200">
                <a:solidFill>
                  <a:srgbClr val="404040"/>
                </a:solidFill>
                <a:latin typeface="Trebuchet MS"/>
                <a:cs typeface="Trebuchet MS"/>
              </a:rPr>
              <a:t>D</a:t>
            </a:r>
            <a:r>
              <a:rPr dirty="0" sz="1500" spc="-50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dirty="0" sz="1500" spc="27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dirty="0" sz="1500" spc="-140">
                <a:solidFill>
                  <a:srgbClr val="404040"/>
                </a:solidFill>
                <a:latin typeface="Trebuchet MS"/>
                <a:cs typeface="Trebuchet MS"/>
              </a:rPr>
              <a:t>,</a:t>
            </a:r>
            <a:r>
              <a:rPr dirty="0" sz="1500" spc="-4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500" spc="50">
                <a:solidFill>
                  <a:srgbClr val="404040"/>
                </a:solidFill>
                <a:latin typeface="Trebuchet MS"/>
                <a:cs typeface="Trebuchet MS"/>
              </a:rPr>
              <a:t>c</a:t>
            </a:r>
            <a:r>
              <a:rPr dirty="0" sz="1500" spc="105">
                <a:solidFill>
                  <a:srgbClr val="404040"/>
                </a:solidFill>
                <a:latin typeface="Trebuchet MS"/>
                <a:cs typeface="Trebuchet MS"/>
              </a:rPr>
              <a:t>l</a:t>
            </a:r>
            <a:r>
              <a:rPr dirty="0" sz="1500" spc="165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dirty="0" sz="1500" spc="110">
                <a:solidFill>
                  <a:srgbClr val="404040"/>
                </a:solidFill>
                <a:latin typeface="Trebuchet MS"/>
                <a:cs typeface="Trebuchet MS"/>
              </a:rPr>
              <a:t>ck</a:t>
            </a:r>
            <a:r>
              <a:rPr dirty="0" sz="1500" spc="-15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500" spc="210">
                <a:solidFill>
                  <a:srgbClr val="404040"/>
                </a:solidFill>
                <a:latin typeface="Trebuchet MS"/>
                <a:cs typeface="Trebuchet MS"/>
              </a:rPr>
              <a:t>d</a:t>
            </a:r>
            <a:r>
              <a:rPr dirty="0" sz="1500" spc="-210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dirty="0" sz="1500" spc="235">
                <a:solidFill>
                  <a:srgbClr val="404040"/>
                </a:solidFill>
                <a:latin typeface="Trebuchet MS"/>
                <a:cs typeface="Trebuchet MS"/>
              </a:rPr>
              <a:t>v</a:t>
            </a:r>
            <a:r>
              <a:rPr dirty="0" sz="1500" spc="-185">
                <a:solidFill>
                  <a:srgbClr val="404040"/>
                </a:solidFill>
                <a:latin typeface="Trebuchet MS"/>
                <a:cs typeface="Trebuchet MS"/>
              </a:rPr>
              <a:t>:</a:t>
            </a:r>
            <a:r>
              <a:rPr dirty="0" sz="1500" spc="40">
                <a:solidFill>
                  <a:srgbClr val="404040"/>
                </a:solidFill>
                <a:latin typeface="Trebuchet MS"/>
                <a:cs typeface="Trebuchet MS"/>
              </a:rPr>
              <a:t>2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77975" y="4452302"/>
            <a:ext cx="2207260" cy="254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5">
                <a:solidFill>
                  <a:srgbClr val="404040"/>
                </a:solidFill>
                <a:latin typeface="Trebuchet MS"/>
                <a:cs typeface="Trebuchet MS"/>
              </a:rPr>
              <a:t>load:0x3fff0030,len:4728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77975" y="5072316"/>
            <a:ext cx="2454910" cy="254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25">
                <a:solidFill>
                  <a:srgbClr val="404040"/>
                </a:solidFill>
                <a:latin typeface="Trebuchet MS"/>
                <a:cs typeface="Trebuchet MS"/>
              </a:rPr>
              <a:t>load:0x40078000,len:14876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34757" y="2592387"/>
            <a:ext cx="7120255" cy="33470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5600" algn="l"/>
              </a:tabLst>
            </a:pPr>
            <a:r>
              <a:rPr dirty="0" sz="1200" spc="-114">
                <a:solidFill>
                  <a:srgbClr val="B31166"/>
                </a:solidFill>
                <a:latin typeface="Lucida Sans Unicode"/>
                <a:cs typeface="Lucida Sans Unicode"/>
              </a:rPr>
              <a:t>▶</a:t>
            </a:r>
            <a:r>
              <a:rPr dirty="0" sz="1200" spc="-114">
                <a:solidFill>
                  <a:srgbClr val="B31166"/>
                </a:solidFill>
                <a:latin typeface="Lucida Sans Unicode"/>
                <a:cs typeface="Lucida Sans Unicode"/>
              </a:rPr>
              <a:t>	</a:t>
            </a:r>
            <a:r>
              <a:rPr dirty="0" sz="1500" spc="295">
                <a:solidFill>
                  <a:srgbClr val="404040"/>
                </a:solidFill>
                <a:latin typeface="Trebuchet MS"/>
                <a:cs typeface="Trebuchet MS"/>
              </a:rPr>
              <a:t>C</a:t>
            </a:r>
            <a:r>
              <a:rPr dirty="0" sz="1500" spc="165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dirty="0" sz="1500" spc="75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dirty="0" sz="1500" spc="-110">
                <a:solidFill>
                  <a:srgbClr val="404040"/>
                </a:solidFill>
                <a:latin typeface="Trebuchet MS"/>
                <a:cs typeface="Trebuchet MS"/>
              </a:rPr>
              <a:t>f</a:t>
            </a:r>
            <a:r>
              <a:rPr dirty="0" sz="1500" spc="-210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dirty="0" sz="1500" spc="215">
                <a:solidFill>
                  <a:srgbClr val="404040"/>
                </a:solidFill>
                <a:latin typeface="Trebuchet MS"/>
                <a:cs typeface="Trebuchet MS"/>
              </a:rPr>
              <a:t>g</a:t>
            </a:r>
            <a:r>
              <a:rPr dirty="0" sz="1500" spc="-15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dirty="0" sz="1500" spc="-210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dirty="0" sz="1500" spc="210">
                <a:solidFill>
                  <a:srgbClr val="404040"/>
                </a:solidFill>
                <a:latin typeface="Trebuchet MS"/>
                <a:cs typeface="Trebuchet MS"/>
              </a:rPr>
              <a:t>p</a:t>
            </a:r>
            <a:r>
              <a:rPr dirty="0" sz="1500" spc="-135">
                <a:solidFill>
                  <a:srgbClr val="404040"/>
                </a:solidFill>
                <a:latin typeface="Trebuchet MS"/>
                <a:cs typeface="Trebuchet MS"/>
              </a:rPr>
              <a:t>:</a:t>
            </a:r>
            <a:r>
              <a:rPr dirty="0" sz="1500" spc="18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500" spc="35">
                <a:solidFill>
                  <a:srgbClr val="404040"/>
                </a:solidFill>
                <a:latin typeface="Trebuchet MS"/>
                <a:cs typeface="Trebuchet MS"/>
              </a:rPr>
              <a:t>0</a:t>
            </a:r>
            <a:r>
              <a:rPr dirty="0" sz="1500" spc="-135">
                <a:solidFill>
                  <a:srgbClr val="404040"/>
                </a:solidFill>
                <a:latin typeface="Trebuchet MS"/>
                <a:cs typeface="Trebuchet MS"/>
              </a:rPr>
              <a:t>,</a:t>
            </a:r>
            <a:r>
              <a:rPr dirty="0" sz="1500" spc="-4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500" spc="3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dirty="0" sz="1500" spc="50">
                <a:solidFill>
                  <a:srgbClr val="404040"/>
                </a:solidFill>
                <a:latin typeface="Trebuchet MS"/>
                <a:cs typeface="Trebuchet MS"/>
              </a:rPr>
              <a:t>P</a:t>
            </a:r>
            <a:r>
              <a:rPr dirty="0" sz="1500" spc="-50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dirty="0" sz="1500" spc="-10">
                <a:solidFill>
                  <a:srgbClr val="404040"/>
                </a:solidFill>
                <a:latin typeface="Trebuchet MS"/>
                <a:cs typeface="Trebuchet MS"/>
              </a:rPr>
              <a:t>W</a:t>
            </a:r>
            <a:r>
              <a:rPr dirty="0" sz="1500" spc="55">
                <a:solidFill>
                  <a:srgbClr val="404040"/>
                </a:solidFill>
                <a:latin typeface="Trebuchet MS"/>
                <a:cs typeface="Trebuchet MS"/>
              </a:rPr>
              <a:t>P</a:t>
            </a:r>
            <a:r>
              <a:rPr dirty="0" sz="1500" spc="-180">
                <a:solidFill>
                  <a:srgbClr val="404040"/>
                </a:solidFill>
                <a:latin typeface="Trebuchet MS"/>
                <a:cs typeface="Trebuchet MS"/>
              </a:rPr>
              <a:t>:</a:t>
            </a:r>
            <a:r>
              <a:rPr dirty="0" sz="1500" spc="35">
                <a:solidFill>
                  <a:srgbClr val="404040"/>
                </a:solidFill>
                <a:latin typeface="Trebuchet MS"/>
                <a:cs typeface="Trebuchet MS"/>
              </a:rPr>
              <a:t>0</a:t>
            </a:r>
            <a:r>
              <a:rPr dirty="0" sz="1500" spc="-10">
                <a:solidFill>
                  <a:srgbClr val="404040"/>
                </a:solidFill>
                <a:latin typeface="Trebuchet MS"/>
                <a:cs typeface="Trebuchet MS"/>
              </a:rPr>
              <a:t>x</a:t>
            </a:r>
            <a:r>
              <a:rPr dirty="0" sz="1500" spc="155">
                <a:solidFill>
                  <a:srgbClr val="404040"/>
                </a:solidFill>
                <a:latin typeface="Trebuchet MS"/>
                <a:cs typeface="Trebuchet MS"/>
              </a:rPr>
              <a:t>ee</a:t>
            </a:r>
            <a:endParaRPr sz="15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05"/>
              </a:spcBef>
            </a:pPr>
            <a:r>
              <a:rPr dirty="0" sz="1200" spc="-120">
                <a:solidFill>
                  <a:srgbClr val="B31166"/>
                </a:solidFill>
                <a:latin typeface="Lucida Sans Unicode"/>
                <a:cs typeface="Lucida Sans Unicode"/>
              </a:rPr>
              <a:t>▶</a:t>
            </a:r>
            <a:endParaRPr sz="12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740"/>
              </a:spcBef>
              <a:tabLst>
                <a:tab pos="355600" algn="l"/>
              </a:tabLst>
            </a:pPr>
            <a:r>
              <a:rPr dirty="0" sz="1200" spc="-114">
                <a:solidFill>
                  <a:srgbClr val="B31166"/>
                </a:solidFill>
                <a:latin typeface="Lucida Sans Unicode"/>
                <a:cs typeface="Lucida Sans Unicode"/>
              </a:rPr>
              <a:t>▶	</a:t>
            </a:r>
            <a:r>
              <a:rPr dirty="0" sz="1500" spc="15">
                <a:solidFill>
                  <a:srgbClr val="404040"/>
                </a:solidFill>
                <a:latin typeface="Trebuchet MS"/>
                <a:cs typeface="Trebuchet MS"/>
              </a:rPr>
              <a:t>clk_drv:0x00,q_drv:0x00,d_drv:0x00,cs0_drv:0x00,hd_drv:0x00,wp_drv:0x00</a:t>
            </a:r>
            <a:endParaRPr sz="15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dirty="0" sz="1200" spc="-114">
                <a:solidFill>
                  <a:srgbClr val="B31166"/>
                </a:solidFill>
                <a:latin typeface="Lucida Sans Unicode"/>
                <a:cs typeface="Lucida Sans Unicode"/>
              </a:rPr>
              <a:t>▶</a:t>
            </a:r>
            <a:endParaRPr sz="12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040"/>
              </a:spcBef>
            </a:pPr>
            <a:r>
              <a:rPr dirty="0" sz="1200" spc="-120">
                <a:solidFill>
                  <a:srgbClr val="B31166"/>
                </a:solidFill>
                <a:latin typeface="Lucida Sans Unicode"/>
                <a:cs typeface="Lucida Sans Unicode"/>
              </a:rPr>
              <a:t>▶</a:t>
            </a:r>
            <a:endParaRPr sz="12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965"/>
              </a:spcBef>
            </a:pPr>
            <a:r>
              <a:rPr dirty="0" sz="1200" spc="-114">
                <a:solidFill>
                  <a:srgbClr val="B31166"/>
                </a:solidFill>
                <a:latin typeface="Lucida Sans Unicode"/>
                <a:cs typeface="Lucida Sans Unicode"/>
              </a:rPr>
              <a:t>▶</a:t>
            </a:r>
            <a:endParaRPr sz="12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035"/>
              </a:spcBef>
            </a:pPr>
            <a:r>
              <a:rPr dirty="0" sz="1200" spc="-114">
                <a:solidFill>
                  <a:srgbClr val="B31166"/>
                </a:solidFill>
                <a:latin typeface="Lucida Sans Unicode"/>
                <a:cs typeface="Lucida Sans Unicode"/>
              </a:rPr>
              <a:t>▶</a:t>
            </a:r>
            <a:endParaRPr sz="12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965"/>
              </a:spcBef>
            </a:pPr>
            <a:r>
              <a:rPr dirty="0" sz="1200" spc="-120">
                <a:solidFill>
                  <a:srgbClr val="B31166"/>
                </a:solidFill>
                <a:latin typeface="Lucida Sans Unicode"/>
                <a:cs typeface="Lucida Sans Unicode"/>
              </a:rPr>
              <a:t>▶</a:t>
            </a:r>
            <a:endParaRPr sz="12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040"/>
              </a:spcBef>
            </a:pPr>
            <a:r>
              <a:rPr dirty="0" sz="1200" spc="-114">
                <a:solidFill>
                  <a:srgbClr val="B31166"/>
                </a:solidFill>
                <a:latin typeface="Lucida Sans Unicode"/>
                <a:cs typeface="Lucida Sans Unicode"/>
              </a:rPr>
              <a:t>▶</a:t>
            </a:r>
            <a:endParaRPr sz="12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035"/>
              </a:spcBef>
            </a:pPr>
            <a:r>
              <a:rPr dirty="0" sz="1200" spc="-114">
                <a:solidFill>
                  <a:srgbClr val="B31166"/>
                </a:solidFill>
                <a:latin typeface="Lucida Sans Unicode"/>
                <a:cs typeface="Lucida Sans Unicode"/>
              </a:rPr>
              <a:t>▶</a:t>
            </a:r>
            <a:endParaRPr sz="12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965"/>
              </a:spcBef>
            </a:pPr>
            <a:r>
              <a:rPr dirty="0" sz="1200" spc="-120">
                <a:solidFill>
                  <a:srgbClr val="B31166"/>
                </a:solidFill>
                <a:latin typeface="Lucida Sans Unicode"/>
                <a:cs typeface="Lucida Sans Unicode"/>
              </a:rPr>
              <a:t>▶</a:t>
            </a:r>
            <a:endParaRPr sz="120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77975" y="5692775"/>
            <a:ext cx="1711325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125">
                <a:solidFill>
                  <a:srgbClr val="404040"/>
                </a:solidFill>
                <a:latin typeface="Trebuchet MS"/>
                <a:cs typeface="Trebuchet MS"/>
              </a:rPr>
              <a:t>ho</a:t>
            </a:r>
            <a:r>
              <a:rPr dirty="0" sz="1500" spc="-3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500" spc="40">
                <a:solidFill>
                  <a:srgbClr val="404040"/>
                </a:solidFill>
                <a:latin typeface="Trebuchet MS"/>
                <a:cs typeface="Trebuchet MS"/>
              </a:rPr>
              <a:t>0</a:t>
            </a:r>
            <a:r>
              <a:rPr dirty="0" sz="1500" spc="-9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500" spc="-45">
                <a:solidFill>
                  <a:srgbClr val="404040"/>
                </a:solidFill>
                <a:latin typeface="Trebuchet MS"/>
                <a:cs typeface="Trebuchet MS"/>
              </a:rPr>
              <a:t>tail</a:t>
            </a:r>
            <a:r>
              <a:rPr dirty="0" sz="1500" spc="-1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500" spc="35">
                <a:solidFill>
                  <a:srgbClr val="404040"/>
                </a:solidFill>
                <a:latin typeface="Trebuchet MS"/>
                <a:cs typeface="Trebuchet MS"/>
              </a:rPr>
              <a:t>12</a:t>
            </a:r>
            <a:r>
              <a:rPr dirty="0" sz="1500" spc="-2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500" spc="90">
                <a:solidFill>
                  <a:srgbClr val="404040"/>
                </a:solidFill>
                <a:latin typeface="Trebuchet MS"/>
                <a:cs typeface="Trebuchet MS"/>
              </a:rPr>
              <a:t>room</a:t>
            </a:r>
            <a:r>
              <a:rPr dirty="0" sz="1500" spc="-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500" spc="40">
                <a:solidFill>
                  <a:srgbClr val="404040"/>
                </a:solidFill>
                <a:latin typeface="Trebuchet MS"/>
                <a:cs typeface="Trebuchet MS"/>
              </a:rPr>
              <a:t>4</a:t>
            </a:r>
            <a:endParaRPr sz="1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4757" y="2630741"/>
            <a:ext cx="4421505" cy="3003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5600" algn="l"/>
              </a:tabLst>
            </a:pPr>
            <a:r>
              <a:rPr dirty="0" sz="1400" spc="-120">
                <a:solidFill>
                  <a:srgbClr val="B31166"/>
                </a:solidFill>
                <a:latin typeface="Lucida Sans Unicode"/>
                <a:cs typeface="Lucida Sans Unicode"/>
              </a:rPr>
              <a:t>▶	</a:t>
            </a:r>
            <a:r>
              <a:rPr dirty="0" sz="1800" spc="20">
                <a:solidFill>
                  <a:srgbClr val="404040"/>
                </a:solidFill>
              </a:rPr>
              <a:t>Umqtt/simple.py”,</a:t>
            </a:r>
            <a:r>
              <a:rPr dirty="0" sz="1800" spc="-220">
                <a:solidFill>
                  <a:srgbClr val="404040"/>
                </a:solidFill>
              </a:rPr>
              <a:t> </a:t>
            </a:r>
            <a:r>
              <a:rPr dirty="0" sz="1800" spc="40">
                <a:solidFill>
                  <a:srgbClr val="404040"/>
                </a:solidFill>
              </a:rPr>
              <a:t>line</a:t>
            </a:r>
            <a:r>
              <a:rPr dirty="0" sz="1800" spc="-220">
                <a:solidFill>
                  <a:srgbClr val="404040"/>
                </a:solidFill>
              </a:rPr>
              <a:t> </a:t>
            </a:r>
            <a:r>
              <a:rPr dirty="0" sz="1800" spc="-20">
                <a:solidFill>
                  <a:srgbClr val="404040"/>
                </a:solidFill>
              </a:rPr>
              <a:t>134,</a:t>
            </a:r>
            <a:r>
              <a:rPr dirty="0" sz="1800">
                <a:solidFill>
                  <a:srgbClr val="404040"/>
                </a:solidFill>
              </a:rPr>
              <a:t> </a:t>
            </a:r>
            <a:r>
              <a:rPr dirty="0" sz="1800" spc="20">
                <a:solidFill>
                  <a:srgbClr val="404040"/>
                </a:solidFill>
              </a:rPr>
              <a:t>in</a:t>
            </a:r>
            <a:r>
              <a:rPr dirty="0" sz="1800" spc="-145">
                <a:solidFill>
                  <a:srgbClr val="404040"/>
                </a:solidFill>
              </a:rPr>
              <a:t> </a:t>
            </a:r>
            <a:r>
              <a:rPr dirty="0" sz="1800" spc="70">
                <a:solidFill>
                  <a:srgbClr val="404040"/>
                </a:solidFill>
              </a:rPr>
              <a:t>publish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34757" y="2981005"/>
            <a:ext cx="8000365" cy="2362835"/>
          </a:xfrm>
          <a:prstGeom prst="rect">
            <a:avLst/>
          </a:prstGeom>
        </p:spPr>
        <p:txBody>
          <a:bodyPr wrap="square" lIns="0" tIns="12318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69"/>
              </a:spcBef>
            </a:pPr>
            <a:r>
              <a:rPr dirty="0" sz="1400" spc="-114">
                <a:solidFill>
                  <a:srgbClr val="B31166"/>
                </a:solidFill>
                <a:latin typeface="Lucida Sans Unicode"/>
                <a:cs typeface="Lucida Sans Unicode"/>
              </a:rPr>
              <a:t>▶</a:t>
            </a:r>
            <a:endParaRPr sz="14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075"/>
              </a:spcBef>
              <a:tabLst>
                <a:tab pos="355600" algn="l"/>
              </a:tabLst>
            </a:pPr>
            <a:r>
              <a:rPr dirty="0" sz="1400" spc="-114">
                <a:solidFill>
                  <a:srgbClr val="B31166"/>
                </a:solidFill>
                <a:latin typeface="Lucida Sans Unicode"/>
                <a:cs typeface="Lucida Sans Unicode"/>
              </a:rPr>
              <a:t>▶	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OSError:</a:t>
            </a:r>
            <a:r>
              <a:rPr dirty="0" sz="1800" spc="-7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15">
                <a:solidFill>
                  <a:srgbClr val="404040"/>
                </a:solidFill>
                <a:latin typeface="Trebuchet MS"/>
                <a:cs typeface="Trebuchet MS"/>
              </a:rPr>
              <a:t>[Errno</a:t>
            </a:r>
            <a:r>
              <a:rPr dirty="0" sz="1800" spc="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15">
                <a:solidFill>
                  <a:srgbClr val="404040"/>
                </a:solidFill>
                <a:latin typeface="Trebuchet MS"/>
                <a:cs typeface="Trebuchet MS"/>
              </a:rPr>
              <a:t>104]</a:t>
            </a:r>
            <a:r>
              <a:rPr dirty="0" sz="1800" spc="2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100">
                <a:solidFill>
                  <a:srgbClr val="404040"/>
                </a:solidFill>
                <a:latin typeface="Trebuchet MS"/>
                <a:cs typeface="Trebuchet MS"/>
              </a:rPr>
              <a:t>ECONNRESET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395"/>
              </a:spcBef>
            </a:pPr>
            <a:r>
              <a:rPr dirty="0" sz="1400" spc="-114">
                <a:solidFill>
                  <a:srgbClr val="B31166"/>
                </a:solidFill>
                <a:latin typeface="Lucida Sans Unicode"/>
                <a:cs typeface="Lucida Sans Unicode"/>
              </a:rPr>
              <a:t>▶</a:t>
            </a:r>
            <a:endParaRPr sz="14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075"/>
              </a:spcBef>
              <a:tabLst>
                <a:tab pos="355600" algn="l"/>
              </a:tabLst>
            </a:pPr>
            <a:r>
              <a:rPr dirty="0" sz="1400" spc="-120">
                <a:solidFill>
                  <a:srgbClr val="B31166"/>
                </a:solidFill>
                <a:latin typeface="Lucida Sans Unicode"/>
                <a:cs typeface="Lucida Sans Unicode"/>
              </a:rPr>
              <a:t>▶	</a:t>
            </a:r>
            <a:r>
              <a:rPr dirty="0" sz="1800" spc="110">
                <a:solidFill>
                  <a:srgbClr val="404040"/>
                </a:solidFill>
                <a:latin typeface="Trebuchet MS"/>
                <a:cs typeface="Trebuchet MS"/>
              </a:rPr>
              <a:t>MicroPython</a:t>
            </a:r>
            <a:r>
              <a:rPr dirty="0" sz="1800" spc="-27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10">
                <a:solidFill>
                  <a:srgbClr val="404040"/>
                </a:solidFill>
                <a:latin typeface="Trebuchet MS"/>
                <a:cs typeface="Trebuchet MS"/>
              </a:rPr>
              <a:t>v1.21.0</a:t>
            </a:r>
            <a:r>
              <a:rPr dirty="0" sz="1800" spc="-114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170">
                <a:solidFill>
                  <a:srgbClr val="404040"/>
                </a:solidFill>
                <a:latin typeface="Trebuchet MS"/>
                <a:cs typeface="Trebuchet MS"/>
              </a:rPr>
              <a:t>on</a:t>
            </a:r>
            <a:r>
              <a:rPr dirty="0" sz="1800" spc="-6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2023-10-05;</a:t>
            </a:r>
            <a:r>
              <a:rPr dirty="0" sz="1800" spc="15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135">
                <a:solidFill>
                  <a:srgbClr val="404040"/>
                </a:solidFill>
                <a:latin typeface="Trebuchet MS"/>
                <a:cs typeface="Trebuchet MS"/>
              </a:rPr>
              <a:t>Generic</a:t>
            </a:r>
            <a:r>
              <a:rPr dirty="0" sz="1800" spc="-21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30">
                <a:solidFill>
                  <a:srgbClr val="404040"/>
                </a:solidFill>
                <a:latin typeface="Trebuchet MS"/>
                <a:cs typeface="Trebuchet MS"/>
              </a:rPr>
              <a:t>ESP32</a:t>
            </a:r>
            <a:r>
              <a:rPr dirty="0" sz="1800" spc="-4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160">
                <a:solidFill>
                  <a:srgbClr val="404040"/>
                </a:solidFill>
                <a:latin typeface="Trebuchet MS"/>
                <a:cs typeface="Trebuchet MS"/>
              </a:rPr>
              <a:t>module</a:t>
            </a:r>
            <a:r>
              <a:rPr dirty="0" sz="1800" spc="-21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20">
                <a:solidFill>
                  <a:srgbClr val="404040"/>
                </a:solidFill>
                <a:latin typeface="Trebuchet MS"/>
                <a:cs typeface="Trebuchet MS"/>
              </a:rPr>
              <a:t>with</a:t>
            </a:r>
            <a:r>
              <a:rPr dirty="0" sz="1800" spc="-14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30">
                <a:solidFill>
                  <a:srgbClr val="404040"/>
                </a:solidFill>
                <a:latin typeface="Trebuchet MS"/>
                <a:cs typeface="Trebuchet MS"/>
              </a:rPr>
              <a:t>ESP32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395"/>
              </a:spcBef>
            </a:pPr>
            <a:r>
              <a:rPr dirty="0" sz="1400" spc="-114">
                <a:solidFill>
                  <a:srgbClr val="B31166"/>
                </a:solidFill>
                <a:latin typeface="Lucida Sans Unicode"/>
                <a:cs typeface="Lucida Sans Unicode"/>
              </a:rPr>
              <a:t>▶</a:t>
            </a:r>
            <a:endParaRPr sz="14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075"/>
              </a:spcBef>
              <a:tabLst>
                <a:tab pos="355600" algn="l"/>
              </a:tabLst>
            </a:pPr>
            <a:r>
              <a:rPr dirty="0" sz="1400" spc="-114">
                <a:solidFill>
                  <a:srgbClr val="B31166"/>
                </a:solidFill>
                <a:latin typeface="Lucida Sans Unicode"/>
                <a:cs typeface="Lucida Sans Unicode"/>
              </a:rPr>
              <a:t>▶</a:t>
            </a:r>
            <a:r>
              <a:rPr dirty="0" sz="1400" spc="-114">
                <a:solidFill>
                  <a:srgbClr val="B31166"/>
                </a:solidFill>
                <a:latin typeface="Lucida Sans Unicode"/>
                <a:cs typeface="Lucida Sans Unicode"/>
              </a:rPr>
              <a:t>	</a:t>
            </a:r>
            <a:r>
              <a:rPr dirty="0" sz="1800" spc="-225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dirty="0" sz="1800" spc="80">
                <a:solidFill>
                  <a:srgbClr val="404040"/>
                </a:solidFill>
                <a:latin typeface="Trebuchet MS"/>
                <a:cs typeface="Trebuchet MS"/>
              </a:rPr>
              <a:t>y</a:t>
            </a:r>
            <a:r>
              <a:rPr dirty="0" sz="1800" spc="195">
                <a:solidFill>
                  <a:srgbClr val="404040"/>
                </a:solidFill>
                <a:latin typeface="Trebuchet MS"/>
                <a:cs typeface="Trebuchet MS"/>
              </a:rPr>
              <a:t>p</a:t>
            </a:r>
            <a:r>
              <a:rPr dirty="0" sz="1800" spc="185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dirty="0" sz="1800" spc="-6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35">
                <a:solidFill>
                  <a:srgbClr val="404040"/>
                </a:solidFill>
                <a:latin typeface="Trebuchet MS"/>
                <a:cs typeface="Trebuchet MS"/>
              </a:rPr>
              <a:t>“</a:t>
            </a:r>
            <a:r>
              <a:rPr dirty="0" sz="1800" spc="50">
                <a:solidFill>
                  <a:srgbClr val="404040"/>
                </a:solidFill>
                <a:latin typeface="Trebuchet MS"/>
                <a:cs typeface="Trebuchet MS"/>
              </a:rPr>
              <a:t>h</a:t>
            </a:r>
            <a:r>
              <a:rPr dirty="0" sz="1800" spc="21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dirty="0" sz="1800" spc="-85">
                <a:solidFill>
                  <a:srgbClr val="404040"/>
                </a:solidFill>
                <a:latin typeface="Trebuchet MS"/>
                <a:cs typeface="Trebuchet MS"/>
              </a:rPr>
              <a:t>l</a:t>
            </a:r>
            <a:r>
              <a:rPr dirty="0" sz="1800" spc="225">
                <a:solidFill>
                  <a:srgbClr val="404040"/>
                </a:solidFill>
                <a:latin typeface="Trebuchet MS"/>
                <a:cs typeface="Trebuchet MS"/>
              </a:rPr>
              <a:t>p</a:t>
            </a:r>
            <a:r>
              <a:rPr dirty="0" sz="1800" spc="-20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70">
                <a:solidFill>
                  <a:srgbClr val="404040"/>
                </a:solidFill>
                <a:latin typeface="Trebuchet MS"/>
                <a:cs typeface="Trebuchet MS"/>
              </a:rPr>
              <a:t>(</a:t>
            </a:r>
            <a:r>
              <a:rPr dirty="0" sz="1800" spc="5">
                <a:solidFill>
                  <a:srgbClr val="404040"/>
                </a:solidFill>
                <a:latin typeface="Trebuchet MS"/>
                <a:cs typeface="Trebuchet MS"/>
              </a:rPr>
              <a:t>)</a:t>
            </a:r>
            <a:r>
              <a:rPr dirty="0" sz="1800" spc="-75">
                <a:solidFill>
                  <a:srgbClr val="404040"/>
                </a:solidFill>
                <a:latin typeface="Trebuchet MS"/>
                <a:cs typeface="Trebuchet MS"/>
              </a:rPr>
              <a:t>”</a:t>
            </a:r>
            <a:r>
              <a:rPr dirty="0" sz="1800" spc="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70">
                <a:solidFill>
                  <a:srgbClr val="404040"/>
                </a:solidFill>
                <a:latin typeface="Trebuchet MS"/>
                <a:cs typeface="Trebuchet MS"/>
              </a:rPr>
              <a:t>f</a:t>
            </a:r>
            <a:r>
              <a:rPr dirty="0" sz="1800" spc="225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dirty="0" sz="1800" spc="-16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dirty="0" sz="1800" spc="-11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300">
                <a:solidFill>
                  <a:srgbClr val="404040"/>
                </a:solidFill>
                <a:latin typeface="Trebuchet MS"/>
                <a:cs typeface="Trebuchet MS"/>
              </a:rPr>
              <a:t>m</a:t>
            </a:r>
            <a:r>
              <a:rPr dirty="0" sz="1800" spc="225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dirty="0" sz="1800" spc="-18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dirty="0" sz="1800" spc="185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dirty="0" sz="1800" spc="-22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70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dirty="0" sz="1800" spc="135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dirty="0" sz="1800" spc="-70">
                <a:solidFill>
                  <a:srgbClr val="404040"/>
                </a:solidFill>
                <a:latin typeface="Trebuchet MS"/>
                <a:cs typeface="Trebuchet MS"/>
              </a:rPr>
              <a:t>f</a:t>
            </a:r>
            <a:r>
              <a:rPr dirty="0" sz="1800" spc="225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dirty="0" sz="1800" spc="-18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dirty="0" sz="1800" spc="300">
                <a:solidFill>
                  <a:srgbClr val="404040"/>
                </a:solidFill>
                <a:latin typeface="Trebuchet MS"/>
                <a:cs typeface="Trebuchet MS"/>
              </a:rPr>
              <a:t>m</a:t>
            </a:r>
            <a:r>
              <a:rPr dirty="0" sz="1800" spc="25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dirty="0" sz="1800" spc="-12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dirty="0" sz="1800" spc="-145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dirty="0" sz="1800" spc="225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dirty="0" sz="1800" spc="114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4757" y="1032255"/>
            <a:ext cx="3121025" cy="57531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315"/>
              <a:t>ADVANTAGES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34757" y="2630741"/>
            <a:ext cx="7753984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5600" algn="l"/>
              </a:tabLst>
            </a:pPr>
            <a:r>
              <a:rPr dirty="0" sz="1400" spc="-120">
                <a:solidFill>
                  <a:srgbClr val="B31166"/>
                </a:solidFill>
                <a:latin typeface="Lucida Sans Unicode"/>
                <a:cs typeface="Lucida Sans Unicode"/>
              </a:rPr>
              <a:t>▶</a:t>
            </a:r>
            <a:r>
              <a:rPr dirty="0" sz="1400" spc="-120">
                <a:solidFill>
                  <a:srgbClr val="B31166"/>
                </a:solidFill>
                <a:latin typeface="Lucida Sans Unicode"/>
                <a:cs typeface="Lucida Sans Unicode"/>
              </a:rPr>
              <a:t>	</a:t>
            </a:r>
            <a:r>
              <a:rPr dirty="0" sz="1800" spc="210">
                <a:solidFill>
                  <a:srgbClr val="404040"/>
                </a:solidFill>
                <a:latin typeface="Trebuchet MS"/>
                <a:cs typeface="Trebuchet MS"/>
              </a:rPr>
              <a:t>V</a:t>
            </a:r>
            <a:r>
              <a:rPr dirty="0" sz="1800" spc="25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dirty="0" sz="1800" spc="-85">
                <a:solidFill>
                  <a:srgbClr val="404040"/>
                </a:solidFill>
                <a:latin typeface="Trebuchet MS"/>
                <a:cs typeface="Trebuchet MS"/>
              </a:rPr>
              <a:t>l</a:t>
            </a:r>
            <a:r>
              <a:rPr dirty="0" sz="1800" spc="-70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dirty="0" sz="1800" spc="195">
                <a:solidFill>
                  <a:srgbClr val="404040"/>
                </a:solidFill>
                <a:latin typeface="Trebuchet MS"/>
                <a:cs typeface="Trebuchet MS"/>
              </a:rPr>
              <a:t>d</a:t>
            </a:r>
            <a:r>
              <a:rPr dirty="0" sz="1800" spc="25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dirty="0" sz="1800" spc="-12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dirty="0" sz="1800" spc="-70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dirty="0" sz="1800" spc="225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dirty="0" sz="1800" spc="114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dirty="0" sz="1800" spc="-22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25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dirty="0" sz="1800" spc="135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dirty="0" sz="1800" spc="229">
                <a:solidFill>
                  <a:srgbClr val="404040"/>
                </a:solidFill>
                <a:latin typeface="Trebuchet MS"/>
                <a:cs typeface="Trebuchet MS"/>
              </a:rPr>
              <a:t>d</a:t>
            </a:r>
            <a:r>
              <a:rPr dirty="0" sz="1800" spc="-5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235">
                <a:solidFill>
                  <a:srgbClr val="404040"/>
                </a:solidFill>
                <a:latin typeface="Trebuchet MS"/>
                <a:cs typeface="Trebuchet MS"/>
              </a:rPr>
              <a:t>v</a:t>
            </a:r>
            <a:r>
              <a:rPr dirty="0" sz="1800" spc="21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dirty="0" sz="1800" spc="-18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dirty="0" sz="1800" spc="-70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dirty="0" sz="1800" spc="-145">
                <a:solidFill>
                  <a:srgbClr val="404040"/>
                </a:solidFill>
                <a:latin typeface="Trebuchet MS"/>
                <a:cs typeface="Trebuchet MS"/>
              </a:rPr>
              <a:t>f</a:t>
            </a:r>
            <a:r>
              <a:rPr dirty="0" sz="1800" spc="-145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dirty="0" sz="1800" spc="305">
                <a:solidFill>
                  <a:srgbClr val="404040"/>
                </a:solidFill>
                <a:latin typeface="Trebuchet MS"/>
                <a:cs typeface="Trebuchet MS"/>
              </a:rPr>
              <a:t>c</a:t>
            </a:r>
            <a:r>
              <a:rPr dirty="0" sz="1800" spc="25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dirty="0" sz="1800" spc="-12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dirty="0" sz="1800" spc="-145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dirty="0" sz="1800" spc="225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dirty="0" sz="1800" spc="114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dirty="0" sz="1800" spc="-29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225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dirty="0" sz="1800" spc="-100">
                <a:solidFill>
                  <a:srgbClr val="404040"/>
                </a:solidFill>
                <a:latin typeface="Trebuchet MS"/>
                <a:cs typeface="Trebuchet MS"/>
              </a:rPr>
              <a:t>f</a:t>
            </a:r>
            <a:r>
              <a:rPr dirty="0" sz="1800" spc="-6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305">
                <a:solidFill>
                  <a:srgbClr val="404040"/>
                </a:solidFill>
                <a:latin typeface="Trebuchet MS"/>
                <a:cs typeface="Trebuchet MS"/>
              </a:rPr>
              <a:t>c</a:t>
            </a:r>
            <a:r>
              <a:rPr dirty="0" sz="1800" spc="-85">
                <a:solidFill>
                  <a:srgbClr val="404040"/>
                </a:solidFill>
                <a:latin typeface="Trebuchet MS"/>
                <a:cs typeface="Trebuchet MS"/>
              </a:rPr>
              <a:t>l</a:t>
            </a:r>
            <a:r>
              <a:rPr dirty="0" sz="1800" spc="21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dirty="0" sz="1800" spc="25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dirty="0" sz="1800" spc="135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dirty="0" sz="1800" spc="-70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dirty="0" sz="1800" spc="65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dirty="0" sz="1800" spc="305">
                <a:solidFill>
                  <a:srgbClr val="404040"/>
                </a:solidFill>
                <a:latin typeface="Trebuchet MS"/>
                <a:cs typeface="Trebuchet MS"/>
              </a:rPr>
              <a:t>g</a:t>
            </a:r>
            <a:r>
              <a:rPr dirty="0" sz="1800" spc="-26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25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dirty="0" sz="1800" spc="135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dirty="0" sz="1800" spc="229">
                <a:solidFill>
                  <a:srgbClr val="404040"/>
                </a:solidFill>
                <a:latin typeface="Trebuchet MS"/>
                <a:cs typeface="Trebuchet MS"/>
              </a:rPr>
              <a:t>d</a:t>
            </a:r>
            <a:r>
              <a:rPr dirty="0" sz="1800" spc="-5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15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dirty="0" sz="1800" spc="25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dirty="0" sz="1800" spc="135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dirty="0" sz="1800" spc="-70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dirty="0" sz="1800" spc="-12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dirty="0" sz="1800" spc="25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dirty="0" sz="1800" spc="-12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dirty="0" sz="1800" spc="-70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dirty="0" sz="1800" spc="225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dirty="0" sz="1800" spc="114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dirty="0" sz="1800" spc="-22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195">
                <a:solidFill>
                  <a:srgbClr val="404040"/>
                </a:solidFill>
                <a:latin typeface="Trebuchet MS"/>
                <a:cs typeface="Trebuchet MS"/>
              </a:rPr>
              <a:t>p</a:t>
            </a:r>
            <a:r>
              <a:rPr dirty="0" sz="1800" spc="-18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dirty="0" sz="1800" spc="225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dirty="0" sz="1800" spc="290">
                <a:solidFill>
                  <a:srgbClr val="404040"/>
                </a:solidFill>
                <a:latin typeface="Trebuchet MS"/>
                <a:cs typeface="Trebuchet MS"/>
              </a:rPr>
              <a:t>g</a:t>
            </a:r>
            <a:r>
              <a:rPr dirty="0" sz="1800" spc="-18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dirty="0" sz="1800" spc="25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dirty="0" sz="1800" spc="300">
                <a:solidFill>
                  <a:srgbClr val="404040"/>
                </a:solidFill>
                <a:latin typeface="Trebuchet MS"/>
                <a:cs typeface="Trebuchet MS"/>
              </a:rPr>
              <a:t>m</a:t>
            </a:r>
            <a:r>
              <a:rPr dirty="0" sz="1800" spc="15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dirty="0" sz="1800" spc="-165">
                <a:solidFill>
                  <a:srgbClr val="404040"/>
                </a:solidFill>
                <a:latin typeface="Trebuchet MS"/>
                <a:cs typeface="Trebuchet MS"/>
              </a:rPr>
              <a:t>.</a:t>
            </a:r>
            <a:r>
              <a:rPr dirty="0" sz="1800" spc="-14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480">
                <a:solidFill>
                  <a:srgbClr val="404040"/>
                </a:solidFill>
                <a:latin typeface="Trebuchet MS"/>
                <a:cs typeface="Trebuchet MS"/>
              </a:rPr>
              <a:t>…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34757" y="3842067"/>
            <a:ext cx="7769225" cy="1654810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355600" marR="5080" indent="-343535">
              <a:lnSpc>
                <a:spcPct val="100800"/>
              </a:lnSpc>
              <a:spcBef>
                <a:spcPts val="85"/>
              </a:spcBef>
              <a:tabLst>
                <a:tab pos="355600" algn="l"/>
              </a:tabLst>
            </a:pPr>
            <a:r>
              <a:rPr dirty="0" sz="1400" spc="-114">
                <a:solidFill>
                  <a:srgbClr val="B31166"/>
                </a:solidFill>
                <a:latin typeface="Lucida Sans Unicode"/>
                <a:cs typeface="Lucida Sans Unicode"/>
              </a:rPr>
              <a:t>▶	</a:t>
            </a:r>
            <a:r>
              <a:rPr dirty="0" sz="1800" spc="80">
                <a:solidFill>
                  <a:srgbClr val="404040"/>
                </a:solidFill>
                <a:latin typeface="Trebuchet MS"/>
                <a:cs typeface="Trebuchet MS"/>
              </a:rPr>
              <a:t>Provides</a:t>
            </a:r>
            <a:r>
              <a:rPr dirty="0" sz="1800" spc="-19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150">
                <a:solidFill>
                  <a:srgbClr val="404040"/>
                </a:solidFill>
                <a:latin typeface="Trebuchet MS"/>
                <a:cs typeface="Trebuchet MS"/>
              </a:rPr>
              <a:t>data</a:t>
            </a:r>
            <a:r>
              <a:rPr dirty="0" sz="1800" spc="-5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65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dirty="0" sz="1800" spc="-6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65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dirty="0" sz="1800" spc="-6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70">
                <a:solidFill>
                  <a:srgbClr val="404040"/>
                </a:solidFill>
                <a:latin typeface="Trebuchet MS"/>
                <a:cs typeface="Trebuchet MS"/>
              </a:rPr>
              <a:t>overall</a:t>
            </a:r>
            <a:r>
              <a:rPr dirty="0" sz="1800" spc="-23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70">
                <a:solidFill>
                  <a:srgbClr val="404040"/>
                </a:solidFill>
                <a:latin typeface="Trebuchet MS"/>
                <a:cs typeface="Trebuchet MS"/>
              </a:rPr>
              <a:t>effectiveness</a:t>
            </a:r>
            <a:r>
              <a:rPr dirty="0" sz="1800" spc="-19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65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dirty="0" sz="1800" spc="-13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70">
                <a:solidFill>
                  <a:srgbClr val="404040"/>
                </a:solidFill>
                <a:latin typeface="Trebuchet MS"/>
                <a:cs typeface="Trebuchet MS"/>
              </a:rPr>
              <a:t>your</a:t>
            </a:r>
            <a:r>
              <a:rPr dirty="0" sz="1800" spc="-11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45">
                <a:solidFill>
                  <a:srgbClr val="404040"/>
                </a:solidFill>
                <a:latin typeface="Trebuchet MS"/>
                <a:cs typeface="Trebuchet MS"/>
              </a:rPr>
              <a:t>sanitary</a:t>
            </a:r>
            <a:r>
              <a:rPr dirty="0" sz="1800" spc="-16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90">
                <a:solidFill>
                  <a:srgbClr val="404040"/>
                </a:solidFill>
                <a:latin typeface="Trebuchet MS"/>
                <a:cs typeface="Trebuchet MS"/>
              </a:rPr>
              <a:t>program, </a:t>
            </a:r>
            <a:r>
              <a:rPr dirty="0" sz="1800" spc="-52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195">
                <a:solidFill>
                  <a:srgbClr val="404040"/>
                </a:solidFill>
                <a:latin typeface="Trebuchet MS"/>
                <a:cs typeface="Trebuchet MS"/>
              </a:rPr>
              <a:t>p</a:t>
            </a:r>
            <a:r>
              <a:rPr dirty="0" sz="1800" spc="21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dirty="0" sz="1800" spc="-18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dirty="0" sz="1800" spc="15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dirty="0" sz="1800" spc="225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dirty="0" sz="1800" spc="135">
                <a:solidFill>
                  <a:srgbClr val="404040"/>
                </a:solidFill>
                <a:latin typeface="Trebuchet MS"/>
                <a:cs typeface="Trebuchet MS"/>
              </a:rPr>
              <a:t>nn</a:t>
            </a:r>
            <a:r>
              <a:rPr dirty="0" sz="1800" spc="21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dirty="0" sz="1800" spc="-170">
                <a:solidFill>
                  <a:srgbClr val="404040"/>
                </a:solidFill>
                <a:latin typeface="Trebuchet MS"/>
                <a:cs typeface="Trebuchet MS"/>
              </a:rPr>
              <a:t>l</a:t>
            </a:r>
            <a:r>
              <a:rPr dirty="0" sz="1800" spc="-16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195">
                <a:solidFill>
                  <a:srgbClr val="404040"/>
                </a:solidFill>
                <a:latin typeface="Trebuchet MS"/>
                <a:cs typeface="Trebuchet MS"/>
              </a:rPr>
              <a:t>p</a:t>
            </a:r>
            <a:r>
              <a:rPr dirty="0" sz="1800" spc="-18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dirty="0" sz="1800" spc="25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dirty="0" sz="1800" spc="305">
                <a:solidFill>
                  <a:srgbClr val="404040"/>
                </a:solidFill>
                <a:latin typeface="Trebuchet MS"/>
                <a:cs typeface="Trebuchet MS"/>
              </a:rPr>
              <a:t>c</a:t>
            </a:r>
            <a:r>
              <a:rPr dirty="0" sz="1800" spc="-12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dirty="0" sz="1800" spc="-70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dirty="0" sz="1800" spc="305">
                <a:solidFill>
                  <a:srgbClr val="404040"/>
                </a:solidFill>
                <a:latin typeface="Trebuchet MS"/>
                <a:cs typeface="Trebuchet MS"/>
              </a:rPr>
              <a:t>c</a:t>
            </a:r>
            <a:r>
              <a:rPr dirty="0" sz="1800" spc="21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dirty="0" sz="1800" spc="15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dirty="0" sz="1800" spc="-165">
                <a:solidFill>
                  <a:srgbClr val="404040"/>
                </a:solidFill>
                <a:latin typeface="Trebuchet MS"/>
                <a:cs typeface="Trebuchet MS"/>
              </a:rPr>
              <a:t>,</a:t>
            </a:r>
            <a:r>
              <a:rPr dirty="0" sz="1800" spc="-22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25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dirty="0" sz="1800" spc="135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dirty="0" sz="1800" spc="229">
                <a:solidFill>
                  <a:srgbClr val="404040"/>
                </a:solidFill>
                <a:latin typeface="Trebuchet MS"/>
                <a:cs typeface="Trebuchet MS"/>
              </a:rPr>
              <a:t>d</a:t>
            </a:r>
            <a:r>
              <a:rPr dirty="0" sz="1800" spc="-5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225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dirty="0" sz="1800" spc="195">
                <a:solidFill>
                  <a:srgbClr val="404040"/>
                </a:solidFill>
                <a:latin typeface="Trebuchet MS"/>
                <a:cs typeface="Trebuchet MS"/>
              </a:rPr>
              <a:t>p</a:t>
            </a:r>
            <a:r>
              <a:rPr dirty="0" sz="1800" spc="21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dirty="0" sz="1800" spc="-18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dirty="0" sz="1800" spc="25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dirty="0" sz="1800" spc="-12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dirty="0" sz="1800" spc="-70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dirty="0" sz="1800" spc="225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dirty="0" sz="1800" spc="135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dirty="0" sz="1800" spc="-3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dirty="0" sz="1800" spc="-19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195">
                <a:solidFill>
                  <a:srgbClr val="404040"/>
                </a:solidFill>
                <a:latin typeface="Trebuchet MS"/>
                <a:cs typeface="Trebuchet MS"/>
              </a:rPr>
              <a:t>p</a:t>
            </a:r>
            <a:r>
              <a:rPr dirty="0" sz="1800" spc="-18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dirty="0" sz="1800" spc="225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dirty="0" sz="1800" spc="305">
                <a:solidFill>
                  <a:srgbClr val="404040"/>
                </a:solidFill>
                <a:latin typeface="Trebuchet MS"/>
                <a:cs typeface="Trebuchet MS"/>
              </a:rPr>
              <a:t>c</a:t>
            </a:r>
            <a:r>
              <a:rPr dirty="0" sz="1800" spc="21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dirty="0" sz="1800" spc="195">
                <a:solidFill>
                  <a:srgbClr val="404040"/>
                </a:solidFill>
                <a:latin typeface="Trebuchet MS"/>
                <a:cs typeface="Trebuchet MS"/>
              </a:rPr>
              <a:t>d</a:t>
            </a:r>
            <a:r>
              <a:rPr dirty="0" sz="1800" spc="135">
                <a:solidFill>
                  <a:srgbClr val="404040"/>
                </a:solidFill>
                <a:latin typeface="Trebuchet MS"/>
                <a:cs typeface="Trebuchet MS"/>
              </a:rPr>
              <a:t>u</a:t>
            </a:r>
            <a:r>
              <a:rPr dirty="0" sz="1800" spc="-18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dirty="0" sz="1800" spc="21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dirty="0" sz="1800" spc="15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dirty="0" sz="1800" spc="-165">
                <a:solidFill>
                  <a:srgbClr val="404040"/>
                </a:solidFill>
                <a:latin typeface="Trebuchet MS"/>
                <a:cs typeface="Trebuchet MS"/>
              </a:rPr>
              <a:t>.</a:t>
            </a:r>
            <a:r>
              <a:rPr dirty="0" sz="1800" spc="-14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165">
                <a:solidFill>
                  <a:srgbClr val="404040"/>
                </a:solidFill>
                <a:latin typeface="Trebuchet MS"/>
                <a:cs typeface="Trebuchet MS"/>
              </a:rPr>
              <a:t>.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100">
              <a:latin typeface="Trebuchet MS"/>
              <a:cs typeface="Trebuchet MS"/>
            </a:endParaRPr>
          </a:p>
          <a:p>
            <a:pPr marL="355600" marR="101600" indent="-343535">
              <a:lnSpc>
                <a:spcPct val="100899"/>
              </a:lnSpc>
              <a:spcBef>
                <a:spcPts val="1689"/>
              </a:spcBef>
              <a:tabLst>
                <a:tab pos="355600" algn="l"/>
              </a:tabLst>
            </a:pPr>
            <a:r>
              <a:rPr dirty="0" sz="1400" spc="-114">
                <a:solidFill>
                  <a:srgbClr val="B31166"/>
                </a:solidFill>
                <a:latin typeface="Lucida Sans Unicode"/>
                <a:cs typeface="Lucida Sans Unicode"/>
              </a:rPr>
              <a:t>▶	</a:t>
            </a:r>
            <a:r>
              <a:rPr dirty="0" sz="1800" spc="80">
                <a:solidFill>
                  <a:srgbClr val="404040"/>
                </a:solidFill>
                <a:latin typeface="Trebuchet MS"/>
                <a:cs typeface="Trebuchet MS"/>
              </a:rPr>
              <a:t>Provides</a:t>
            </a:r>
            <a:r>
              <a:rPr dirty="0" sz="1800" spc="-19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150">
                <a:solidFill>
                  <a:srgbClr val="404040"/>
                </a:solidFill>
                <a:latin typeface="Trebuchet MS"/>
                <a:cs typeface="Trebuchet MS"/>
              </a:rPr>
              <a:t>data</a:t>
            </a:r>
            <a:r>
              <a:rPr dirty="0" sz="1800" spc="-5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140">
                <a:solidFill>
                  <a:srgbClr val="404040"/>
                </a:solidFill>
                <a:latin typeface="Trebuchet MS"/>
                <a:cs typeface="Trebuchet MS"/>
              </a:rPr>
              <a:t>about</a:t>
            </a:r>
            <a:r>
              <a:rPr dirty="0" sz="1800" spc="-3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75">
                <a:solidFill>
                  <a:srgbClr val="404040"/>
                </a:solidFill>
                <a:latin typeface="Trebuchet MS"/>
                <a:cs typeface="Trebuchet MS"/>
              </a:rPr>
              <a:t>indicator</a:t>
            </a:r>
            <a:r>
              <a:rPr dirty="0" sz="1800" spc="-26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75">
                <a:solidFill>
                  <a:srgbClr val="404040"/>
                </a:solidFill>
                <a:latin typeface="Trebuchet MS"/>
                <a:cs typeface="Trebuchet MS"/>
              </a:rPr>
              <a:t>organisms,</a:t>
            </a:r>
            <a:r>
              <a:rPr dirty="0" sz="1800" spc="-22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125">
                <a:solidFill>
                  <a:srgbClr val="404040"/>
                </a:solidFill>
                <a:latin typeface="Trebuchet MS"/>
                <a:cs typeface="Trebuchet MS"/>
              </a:rPr>
              <a:t>spoilage</a:t>
            </a:r>
            <a:r>
              <a:rPr dirty="0" sz="1800" spc="-21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75">
                <a:solidFill>
                  <a:srgbClr val="404040"/>
                </a:solidFill>
                <a:latin typeface="Trebuchet MS"/>
                <a:cs typeface="Trebuchet MS"/>
              </a:rPr>
              <a:t>organisms,</a:t>
            </a:r>
            <a:r>
              <a:rPr dirty="0" sz="1800" spc="-29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204">
                <a:solidFill>
                  <a:srgbClr val="404040"/>
                </a:solidFill>
                <a:latin typeface="Trebuchet MS"/>
                <a:cs typeface="Trebuchet MS"/>
              </a:rPr>
              <a:t>and </a:t>
            </a:r>
            <a:r>
              <a:rPr dirty="0" sz="1800" spc="-53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195">
                <a:solidFill>
                  <a:srgbClr val="404040"/>
                </a:solidFill>
                <a:latin typeface="Trebuchet MS"/>
                <a:cs typeface="Trebuchet MS"/>
              </a:rPr>
              <a:t>p</a:t>
            </a:r>
            <a:r>
              <a:rPr dirty="0" sz="1800" spc="25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dirty="0" sz="1800" spc="-12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dirty="0" sz="1800" spc="135">
                <a:solidFill>
                  <a:srgbClr val="404040"/>
                </a:solidFill>
                <a:latin typeface="Trebuchet MS"/>
                <a:cs typeface="Trebuchet MS"/>
              </a:rPr>
              <a:t>h</a:t>
            </a:r>
            <a:r>
              <a:rPr dirty="0" sz="1800" spc="225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dirty="0" sz="1800" spc="290">
                <a:solidFill>
                  <a:srgbClr val="404040"/>
                </a:solidFill>
                <a:latin typeface="Trebuchet MS"/>
                <a:cs typeface="Trebuchet MS"/>
              </a:rPr>
              <a:t>g</a:t>
            </a:r>
            <a:r>
              <a:rPr dirty="0" sz="1800" spc="21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dirty="0" sz="1800" spc="135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dirty="0" sz="1800" spc="-3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dirty="0" sz="1800" spc="-4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12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dirty="0" sz="1800" spc="21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dirty="0" sz="1800" spc="-7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195">
                <a:solidFill>
                  <a:srgbClr val="404040"/>
                </a:solidFill>
                <a:latin typeface="Trebuchet MS"/>
                <a:cs typeface="Trebuchet MS"/>
              </a:rPr>
              <a:t>p</a:t>
            </a:r>
            <a:r>
              <a:rPr dirty="0" sz="1800" spc="-18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dirty="0" sz="1800" spc="21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dirty="0" sz="1800" spc="235">
                <a:solidFill>
                  <a:srgbClr val="404040"/>
                </a:solidFill>
                <a:latin typeface="Trebuchet MS"/>
                <a:cs typeface="Trebuchet MS"/>
              </a:rPr>
              <a:t>v</a:t>
            </a:r>
            <a:r>
              <a:rPr dirty="0" sz="1800" spc="21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dirty="0" sz="1800" spc="135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dirty="0" sz="1800" spc="-105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dirty="0" sz="1800" spc="-18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225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dirty="0" sz="1800" spc="135">
                <a:solidFill>
                  <a:srgbClr val="404040"/>
                </a:solidFill>
                <a:latin typeface="Trebuchet MS"/>
                <a:cs typeface="Trebuchet MS"/>
              </a:rPr>
              <a:t>u</a:t>
            </a:r>
            <a:r>
              <a:rPr dirty="0" sz="1800" spc="-12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dirty="0" sz="1800" spc="195">
                <a:solidFill>
                  <a:srgbClr val="404040"/>
                </a:solidFill>
                <a:latin typeface="Trebuchet MS"/>
                <a:cs typeface="Trebuchet MS"/>
              </a:rPr>
              <a:t>b</a:t>
            </a:r>
            <a:r>
              <a:rPr dirty="0" sz="1800" spc="-18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dirty="0" sz="1800" spc="21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dirty="0" sz="1800" spc="25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dirty="0" sz="1800" spc="-20">
                <a:solidFill>
                  <a:srgbClr val="404040"/>
                </a:solidFill>
                <a:latin typeface="Trebuchet MS"/>
                <a:cs typeface="Trebuchet MS"/>
              </a:rPr>
              <a:t>k</a:t>
            </a:r>
            <a:r>
              <a:rPr dirty="0" sz="1800" spc="25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dirty="0" sz="1800" spc="-165">
                <a:solidFill>
                  <a:srgbClr val="404040"/>
                </a:solidFill>
                <a:latin typeface="Trebuchet MS"/>
                <a:cs typeface="Trebuchet MS"/>
              </a:rPr>
              <a:t>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4757" y="1032255"/>
            <a:ext cx="3391535" cy="57531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170"/>
              <a:t>INTRODUCTION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34757" y="2495486"/>
            <a:ext cx="4709160" cy="2848610"/>
          </a:xfrm>
          <a:prstGeom prst="rect">
            <a:avLst/>
          </a:prstGeom>
        </p:spPr>
        <p:txBody>
          <a:bodyPr wrap="square" lIns="0" tIns="1479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65"/>
              </a:spcBef>
              <a:tabLst>
                <a:tab pos="355600" algn="l"/>
              </a:tabLst>
            </a:pPr>
            <a:r>
              <a:rPr dirty="0" sz="1400" spc="-120">
                <a:solidFill>
                  <a:srgbClr val="B31166"/>
                </a:solidFill>
                <a:latin typeface="Lucida Sans Unicode"/>
                <a:cs typeface="Lucida Sans Unicode"/>
              </a:rPr>
              <a:t>▶</a:t>
            </a:r>
            <a:r>
              <a:rPr dirty="0" sz="1400" spc="-120">
                <a:solidFill>
                  <a:srgbClr val="B31166"/>
                </a:solidFill>
                <a:latin typeface="Lucida Sans Unicode"/>
                <a:cs typeface="Lucida Sans Unicode"/>
              </a:rPr>
              <a:t>	</a:t>
            </a:r>
            <a:r>
              <a:rPr dirty="0" sz="1800" spc="30">
                <a:solidFill>
                  <a:srgbClr val="404040"/>
                </a:solidFill>
                <a:latin typeface="Trebuchet MS"/>
                <a:cs typeface="Trebuchet MS"/>
              </a:rPr>
              <a:t>1</a:t>
            </a:r>
            <a:r>
              <a:rPr dirty="0" sz="1800" spc="-145">
                <a:solidFill>
                  <a:srgbClr val="404040"/>
                </a:solidFill>
                <a:latin typeface="Trebuchet MS"/>
                <a:cs typeface="Trebuchet MS"/>
              </a:rPr>
              <a:t>.</a:t>
            </a:r>
            <a:r>
              <a:rPr dirty="0" sz="1800" spc="21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dirty="0" sz="1800" spc="-70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dirty="0" sz="1800" spc="-16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dirty="0" sz="1800" spc="-11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300">
                <a:solidFill>
                  <a:srgbClr val="404040"/>
                </a:solidFill>
                <a:latin typeface="Trebuchet MS"/>
                <a:cs typeface="Trebuchet MS"/>
              </a:rPr>
              <a:t>m</a:t>
            </a:r>
            <a:r>
              <a:rPr dirty="0" sz="1800" spc="225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dirty="0" sz="1800" spc="135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dirty="0" sz="1800" spc="-70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dirty="0" sz="1800" spc="-12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dirty="0" sz="1800" spc="225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dirty="0" sz="1800" spc="-18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dirty="0" sz="1800" spc="-145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dirty="0" sz="1800" spc="135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dirty="0" sz="1800" spc="305">
                <a:solidFill>
                  <a:srgbClr val="404040"/>
                </a:solidFill>
                <a:latin typeface="Trebuchet MS"/>
                <a:cs typeface="Trebuchet MS"/>
              </a:rPr>
              <a:t>g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70"/>
              </a:spcBef>
              <a:tabLst>
                <a:tab pos="355600" algn="l"/>
              </a:tabLst>
            </a:pPr>
            <a:r>
              <a:rPr dirty="0" sz="1400" spc="-114">
                <a:solidFill>
                  <a:srgbClr val="B31166"/>
                </a:solidFill>
                <a:latin typeface="Lucida Sans Unicode"/>
                <a:cs typeface="Lucida Sans Unicode"/>
              </a:rPr>
              <a:t>▶</a:t>
            </a:r>
            <a:r>
              <a:rPr dirty="0" sz="1400" spc="-114">
                <a:solidFill>
                  <a:srgbClr val="B31166"/>
                </a:solidFill>
                <a:latin typeface="Lucida Sans Unicode"/>
                <a:cs typeface="Lucida Sans Unicode"/>
              </a:rPr>
              <a:t>	</a:t>
            </a:r>
            <a:r>
              <a:rPr dirty="0" sz="1800" spc="30">
                <a:solidFill>
                  <a:srgbClr val="404040"/>
                </a:solidFill>
                <a:latin typeface="Trebuchet MS"/>
                <a:cs typeface="Trebuchet MS"/>
              </a:rPr>
              <a:t>2</a:t>
            </a:r>
            <a:r>
              <a:rPr dirty="0" sz="1800" spc="-145">
                <a:solidFill>
                  <a:srgbClr val="404040"/>
                </a:solidFill>
                <a:latin typeface="Trebuchet MS"/>
                <a:cs typeface="Trebuchet MS"/>
              </a:rPr>
              <a:t>.</a:t>
            </a:r>
            <a:r>
              <a:rPr dirty="0" sz="1800" spc="15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dirty="0" sz="1800" spc="225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dirty="0" sz="1800" spc="-70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dirty="0" sz="1800" spc="-170">
                <a:solidFill>
                  <a:srgbClr val="404040"/>
                </a:solidFill>
                <a:latin typeface="Trebuchet MS"/>
                <a:cs typeface="Trebuchet MS"/>
              </a:rPr>
              <a:t>l</a:t>
            </a:r>
            <a:r>
              <a:rPr dirty="0" sz="1800" spc="-16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300">
                <a:solidFill>
                  <a:srgbClr val="404040"/>
                </a:solidFill>
                <a:latin typeface="Trebuchet MS"/>
                <a:cs typeface="Trebuchet MS"/>
              </a:rPr>
              <a:t>m</a:t>
            </a:r>
            <a:r>
              <a:rPr dirty="0" sz="1800" spc="225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dirty="0" sz="1800" spc="135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dirty="0" sz="1800" spc="-145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dirty="0" sz="1800" spc="-12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dirty="0" sz="1800" spc="225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dirty="0" sz="1800" spc="-18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dirty="0" sz="1800" spc="-145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dirty="0" sz="1800" spc="65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dirty="0" sz="1800" spc="305">
                <a:solidFill>
                  <a:srgbClr val="404040"/>
                </a:solidFill>
                <a:latin typeface="Trebuchet MS"/>
                <a:cs typeface="Trebuchet MS"/>
              </a:rPr>
              <a:t>g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5600" algn="l"/>
              </a:tabLst>
            </a:pPr>
            <a:r>
              <a:rPr dirty="0" sz="1400" spc="-114">
                <a:solidFill>
                  <a:srgbClr val="B31166"/>
                </a:solidFill>
                <a:latin typeface="Lucida Sans Unicode"/>
                <a:cs typeface="Lucida Sans Unicode"/>
              </a:rPr>
              <a:t>▶</a:t>
            </a:r>
            <a:r>
              <a:rPr dirty="0" sz="1400" spc="-114">
                <a:solidFill>
                  <a:srgbClr val="B31166"/>
                </a:solidFill>
                <a:latin typeface="Lucida Sans Unicode"/>
                <a:cs typeface="Lucida Sans Unicode"/>
              </a:rPr>
              <a:t>	</a:t>
            </a:r>
            <a:r>
              <a:rPr dirty="0" sz="1800" spc="30">
                <a:solidFill>
                  <a:srgbClr val="404040"/>
                </a:solidFill>
                <a:latin typeface="Trebuchet MS"/>
                <a:cs typeface="Trebuchet MS"/>
              </a:rPr>
              <a:t>3</a:t>
            </a:r>
            <a:r>
              <a:rPr dirty="0" sz="1800" spc="-145">
                <a:solidFill>
                  <a:srgbClr val="404040"/>
                </a:solidFill>
                <a:latin typeface="Trebuchet MS"/>
                <a:cs typeface="Trebuchet MS"/>
              </a:rPr>
              <a:t>.</a:t>
            </a:r>
            <a:r>
              <a:rPr dirty="0" sz="1800" spc="-55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dirty="0" sz="1800" spc="225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dirty="0" sz="1800" spc="-28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dirty="0" sz="1800" spc="-114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195">
                <a:solidFill>
                  <a:srgbClr val="404040"/>
                </a:solidFill>
                <a:latin typeface="Trebuchet MS"/>
                <a:cs typeface="Trebuchet MS"/>
              </a:rPr>
              <a:t>b</a:t>
            </a:r>
            <a:r>
              <a:rPr dirty="0" sz="1800" spc="25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dirty="0" sz="1800" spc="15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dirty="0" sz="1800" spc="21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dirty="0" sz="1800" spc="229">
                <a:solidFill>
                  <a:srgbClr val="404040"/>
                </a:solidFill>
                <a:latin typeface="Trebuchet MS"/>
                <a:cs typeface="Trebuchet MS"/>
              </a:rPr>
              <a:t>d</a:t>
            </a:r>
            <a:r>
              <a:rPr dirty="0" sz="1800" spc="-5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21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dirty="0" sz="1800" spc="135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dirty="0" sz="1800" spc="235">
                <a:solidFill>
                  <a:srgbClr val="404040"/>
                </a:solidFill>
                <a:latin typeface="Trebuchet MS"/>
                <a:cs typeface="Trebuchet MS"/>
              </a:rPr>
              <a:t>v</a:t>
            </a:r>
            <a:r>
              <a:rPr dirty="0" sz="1800" spc="-145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dirty="0" sz="1800" spc="-18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dirty="0" sz="1800" spc="225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dirty="0" sz="1800" spc="65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dirty="0" sz="1800" spc="225">
                <a:solidFill>
                  <a:srgbClr val="404040"/>
                </a:solidFill>
                <a:latin typeface="Trebuchet MS"/>
                <a:cs typeface="Trebuchet MS"/>
              </a:rPr>
              <a:t>m</a:t>
            </a:r>
            <a:r>
              <a:rPr dirty="0" sz="1800" spc="21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dirty="0" sz="1800" spc="135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dirty="0" sz="1800" spc="-12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dirty="0" sz="1800" spc="25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dirty="0" sz="1800" spc="-170">
                <a:solidFill>
                  <a:srgbClr val="404040"/>
                </a:solidFill>
                <a:latin typeface="Trebuchet MS"/>
                <a:cs typeface="Trebuchet MS"/>
              </a:rPr>
              <a:t>l</a:t>
            </a:r>
            <a:r>
              <a:rPr dirty="0" sz="1800" spc="-23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300">
                <a:solidFill>
                  <a:srgbClr val="404040"/>
                </a:solidFill>
                <a:latin typeface="Trebuchet MS"/>
                <a:cs typeface="Trebuchet MS"/>
              </a:rPr>
              <a:t>m</a:t>
            </a:r>
            <a:r>
              <a:rPr dirty="0" sz="1800" spc="225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dirty="0" sz="1800" spc="135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dirty="0" sz="1800" spc="-145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dirty="0" sz="1800" spc="-12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dirty="0" sz="1800" spc="225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dirty="0" sz="1800" spc="-18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dirty="0" sz="1800" spc="-145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dirty="0" sz="1800" spc="135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dirty="0" sz="1800" spc="305">
                <a:solidFill>
                  <a:srgbClr val="404040"/>
                </a:solidFill>
                <a:latin typeface="Trebuchet MS"/>
                <a:cs typeface="Trebuchet MS"/>
              </a:rPr>
              <a:t>g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5600" algn="l"/>
              </a:tabLst>
            </a:pPr>
            <a:r>
              <a:rPr dirty="0" sz="1400" spc="-114">
                <a:solidFill>
                  <a:srgbClr val="B31166"/>
                </a:solidFill>
                <a:latin typeface="Lucida Sans Unicode"/>
                <a:cs typeface="Lucida Sans Unicode"/>
              </a:rPr>
              <a:t>▶</a:t>
            </a:r>
            <a:r>
              <a:rPr dirty="0" sz="1400" spc="-114">
                <a:solidFill>
                  <a:srgbClr val="B31166"/>
                </a:solidFill>
                <a:latin typeface="Lucida Sans Unicode"/>
                <a:cs typeface="Lucida Sans Unicode"/>
              </a:rPr>
              <a:t>	</a:t>
            </a:r>
            <a:r>
              <a:rPr dirty="0" sz="1800" spc="30">
                <a:solidFill>
                  <a:srgbClr val="404040"/>
                </a:solidFill>
                <a:latin typeface="Trebuchet MS"/>
                <a:cs typeface="Trebuchet MS"/>
              </a:rPr>
              <a:t>4</a:t>
            </a:r>
            <a:r>
              <a:rPr dirty="0" sz="1800" spc="-145">
                <a:solidFill>
                  <a:srgbClr val="404040"/>
                </a:solidFill>
                <a:latin typeface="Trebuchet MS"/>
                <a:cs typeface="Trebuchet MS"/>
              </a:rPr>
              <a:t>.</a:t>
            </a:r>
            <a:r>
              <a:rPr dirty="0" sz="1800" spc="25">
                <a:solidFill>
                  <a:srgbClr val="404040"/>
                </a:solidFill>
                <a:latin typeface="Trebuchet MS"/>
                <a:cs typeface="Trebuchet MS"/>
              </a:rPr>
              <a:t>B</a:t>
            </a:r>
            <a:r>
              <a:rPr dirty="0" sz="1800" spc="-70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dirty="0" sz="1800" spc="225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dirty="0" sz="1800" spc="195">
                <a:solidFill>
                  <a:srgbClr val="404040"/>
                </a:solidFill>
                <a:latin typeface="Trebuchet MS"/>
                <a:cs typeface="Trebuchet MS"/>
              </a:rPr>
              <a:t>d</a:t>
            </a:r>
            <a:r>
              <a:rPr dirty="0" sz="1800" spc="-70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dirty="0" sz="1800" spc="165">
                <a:solidFill>
                  <a:srgbClr val="404040"/>
                </a:solidFill>
                <a:latin typeface="Trebuchet MS"/>
                <a:cs typeface="Trebuchet MS"/>
              </a:rPr>
              <a:t>v</a:t>
            </a:r>
            <a:r>
              <a:rPr dirty="0" sz="1800" spc="21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dirty="0" sz="1800" spc="-18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dirty="0" sz="1800" spc="-6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dirty="0" sz="1800" spc="-145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dirty="0" sz="1800" spc="-12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dirty="0" sz="1800" spc="75">
                <a:solidFill>
                  <a:srgbClr val="404040"/>
                </a:solidFill>
                <a:latin typeface="Trebuchet MS"/>
                <a:cs typeface="Trebuchet MS"/>
              </a:rPr>
              <a:t>y</a:t>
            </a:r>
            <a:r>
              <a:rPr dirty="0" sz="1800" spc="-24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21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dirty="0" sz="1800" spc="135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dirty="0" sz="1800" spc="235">
                <a:solidFill>
                  <a:srgbClr val="404040"/>
                </a:solidFill>
                <a:latin typeface="Trebuchet MS"/>
                <a:cs typeface="Trebuchet MS"/>
              </a:rPr>
              <a:t>v</a:t>
            </a:r>
            <a:r>
              <a:rPr dirty="0" sz="1800" spc="-145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dirty="0" sz="1800" spc="-18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dirty="0" sz="1800" spc="225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dirty="0" sz="1800" spc="65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dirty="0" sz="1800" spc="225">
                <a:solidFill>
                  <a:srgbClr val="404040"/>
                </a:solidFill>
                <a:latin typeface="Trebuchet MS"/>
                <a:cs typeface="Trebuchet MS"/>
              </a:rPr>
              <a:t>m</a:t>
            </a:r>
            <a:r>
              <a:rPr dirty="0" sz="1800" spc="21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dirty="0" sz="1800" spc="65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dirty="0" sz="1800" spc="-12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dirty="0" sz="1800" spc="25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dirty="0" sz="1800" spc="-170">
                <a:solidFill>
                  <a:srgbClr val="404040"/>
                </a:solidFill>
                <a:latin typeface="Trebuchet MS"/>
                <a:cs typeface="Trebuchet MS"/>
              </a:rPr>
              <a:t>l</a:t>
            </a:r>
            <a:r>
              <a:rPr dirty="0" sz="1800" spc="-16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300">
                <a:solidFill>
                  <a:srgbClr val="404040"/>
                </a:solidFill>
                <a:latin typeface="Trebuchet MS"/>
                <a:cs typeface="Trebuchet MS"/>
              </a:rPr>
              <a:t>m</a:t>
            </a:r>
            <a:r>
              <a:rPr dirty="0" sz="1800" spc="225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dirty="0" sz="1800" spc="135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dirty="0" sz="1800" spc="-145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dirty="0" sz="1800" spc="-12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dirty="0" sz="1800" spc="225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dirty="0" sz="1800" spc="-18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dirty="0" sz="1800" spc="-145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dirty="0" sz="1800" spc="135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dirty="0" sz="1800" spc="305">
                <a:solidFill>
                  <a:srgbClr val="404040"/>
                </a:solidFill>
                <a:latin typeface="Trebuchet MS"/>
                <a:cs typeface="Trebuchet MS"/>
              </a:rPr>
              <a:t>g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5600" algn="l"/>
              </a:tabLst>
            </a:pPr>
            <a:r>
              <a:rPr dirty="0" sz="1400" spc="-120">
                <a:solidFill>
                  <a:srgbClr val="B31166"/>
                </a:solidFill>
                <a:latin typeface="Lucida Sans Unicode"/>
                <a:cs typeface="Lucida Sans Unicode"/>
              </a:rPr>
              <a:t>▶</a:t>
            </a:r>
            <a:r>
              <a:rPr dirty="0" sz="1400" spc="-120">
                <a:solidFill>
                  <a:srgbClr val="B31166"/>
                </a:solidFill>
                <a:latin typeface="Lucida Sans Unicode"/>
                <a:cs typeface="Lucida Sans Unicode"/>
              </a:rPr>
              <a:t>	</a:t>
            </a:r>
            <a:r>
              <a:rPr dirty="0" sz="1800" spc="30">
                <a:solidFill>
                  <a:srgbClr val="404040"/>
                </a:solidFill>
                <a:latin typeface="Trebuchet MS"/>
                <a:cs typeface="Trebuchet MS"/>
              </a:rPr>
              <a:t>5</a:t>
            </a:r>
            <a:r>
              <a:rPr dirty="0" sz="1800" spc="-145">
                <a:solidFill>
                  <a:srgbClr val="404040"/>
                </a:solidFill>
                <a:latin typeface="Trebuchet MS"/>
                <a:cs typeface="Trebuchet MS"/>
              </a:rPr>
              <a:t>.</a:t>
            </a:r>
            <a:r>
              <a:rPr dirty="0" sz="1800" spc="254">
                <a:solidFill>
                  <a:srgbClr val="404040"/>
                </a:solidFill>
                <a:latin typeface="Trebuchet MS"/>
                <a:cs typeface="Trebuchet MS"/>
              </a:rPr>
              <a:t>w</a:t>
            </a:r>
            <a:r>
              <a:rPr dirty="0" sz="1800" spc="15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dirty="0" sz="1800" spc="15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dirty="0" sz="1800" spc="-12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dirty="0" sz="1800" spc="185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dirty="0" sz="1800" spc="-6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70">
                <a:solidFill>
                  <a:srgbClr val="404040"/>
                </a:solidFill>
                <a:latin typeface="Trebuchet MS"/>
                <a:cs typeface="Trebuchet MS"/>
              </a:rPr>
              <a:t>f</a:t>
            </a:r>
            <a:r>
              <a:rPr dirty="0" sz="1800" spc="-70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dirty="0" sz="1800" spc="-85">
                <a:solidFill>
                  <a:srgbClr val="404040"/>
                </a:solidFill>
                <a:latin typeface="Trebuchet MS"/>
                <a:cs typeface="Trebuchet MS"/>
              </a:rPr>
              <a:t>l</a:t>
            </a:r>
            <a:r>
              <a:rPr dirty="0" sz="1800" spc="-170">
                <a:solidFill>
                  <a:srgbClr val="404040"/>
                </a:solidFill>
                <a:latin typeface="Trebuchet MS"/>
                <a:cs typeface="Trebuchet MS"/>
              </a:rPr>
              <a:t>l</a:t>
            </a:r>
            <a:r>
              <a:rPr dirty="0" sz="1800" spc="-23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85">
                <a:solidFill>
                  <a:srgbClr val="404040"/>
                </a:solidFill>
                <a:latin typeface="Trebuchet MS"/>
                <a:cs typeface="Trebuchet MS"/>
              </a:rPr>
              <a:t>l</a:t>
            </a:r>
            <a:r>
              <a:rPr dirty="0" sz="1800" spc="21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dirty="0" sz="1800" spc="235">
                <a:solidFill>
                  <a:srgbClr val="404040"/>
                </a:solidFill>
                <a:latin typeface="Trebuchet MS"/>
                <a:cs typeface="Trebuchet MS"/>
              </a:rPr>
              <a:t>v</a:t>
            </a:r>
            <a:r>
              <a:rPr dirty="0" sz="1800" spc="135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dirty="0" sz="1800" spc="-170">
                <a:solidFill>
                  <a:srgbClr val="404040"/>
                </a:solidFill>
                <a:latin typeface="Trebuchet MS"/>
                <a:cs typeface="Trebuchet MS"/>
              </a:rPr>
              <a:t>l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90"/>
              </a:spcBef>
              <a:tabLst>
                <a:tab pos="355600" algn="l"/>
              </a:tabLst>
            </a:pPr>
            <a:r>
              <a:rPr dirty="0" sz="1400" spc="-114">
                <a:solidFill>
                  <a:srgbClr val="B31166"/>
                </a:solidFill>
                <a:latin typeface="Lucida Sans Unicode"/>
                <a:cs typeface="Lucida Sans Unicode"/>
              </a:rPr>
              <a:t>▶</a:t>
            </a:r>
            <a:r>
              <a:rPr dirty="0" sz="1400" spc="-114">
                <a:solidFill>
                  <a:srgbClr val="B31166"/>
                </a:solidFill>
                <a:latin typeface="Lucida Sans Unicode"/>
                <a:cs typeface="Lucida Sans Unicode"/>
              </a:rPr>
              <a:t>	</a:t>
            </a:r>
            <a:r>
              <a:rPr dirty="0" sz="1800" spc="30">
                <a:solidFill>
                  <a:srgbClr val="404040"/>
                </a:solidFill>
                <a:latin typeface="Trebuchet MS"/>
                <a:cs typeface="Trebuchet MS"/>
              </a:rPr>
              <a:t>6</a:t>
            </a:r>
            <a:r>
              <a:rPr dirty="0" sz="1800" spc="-165">
                <a:solidFill>
                  <a:srgbClr val="404040"/>
                </a:solidFill>
                <a:latin typeface="Trebuchet MS"/>
                <a:cs typeface="Trebuchet MS"/>
              </a:rPr>
              <a:t>.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195">
                <a:solidFill>
                  <a:srgbClr val="404040"/>
                </a:solidFill>
                <a:latin typeface="Trebuchet MS"/>
                <a:cs typeface="Trebuchet MS"/>
              </a:rPr>
              <a:t>p</a:t>
            </a:r>
            <a:r>
              <a:rPr dirty="0" sz="1800" spc="-18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dirty="0" sz="1800" spc="225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dirty="0" sz="1800" spc="290">
                <a:solidFill>
                  <a:srgbClr val="404040"/>
                </a:solidFill>
                <a:latin typeface="Trebuchet MS"/>
                <a:cs typeface="Trebuchet MS"/>
              </a:rPr>
              <a:t>g</a:t>
            </a:r>
            <a:r>
              <a:rPr dirty="0" sz="1800" spc="-18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dirty="0" sz="1800" spc="25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dirty="0" sz="1800" spc="195">
                <a:solidFill>
                  <a:srgbClr val="404040"/>
                </a:solidFill>
                <a:latin typeface="Trebuchet MS"/>
                <a:cs typeface="Trebuchet MS"/>
              </a:rPr>
              <a:t>m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5600" algn="l"/>
              </a:tabLst>
            </a:pPr>
            <a:r>
              <a:rPr dirty="0" sz="1400" spc="-114">
                <a:solidFill>
                  <a:srgbClr val="B31166"/>
                </a:solidFill>
                <a:latin typeface="Lucida Sans Unicode"/>
                <a:cs typeface="Lucida Sans Unicode"/>
              </a:rPr>
              <a:t>▶	</a:t>
            </a:r>
            <a:r>
              <a:rPr dirty="0" sz="1800" spc="114">
                <a:solidFill>
                  <a:srgbClr val="404040"/>
                </a:solidFill>
                <a:latin typeface="Trebuchet MS"/>
                <a:cs typeface="Trebuchet MS"/>
              </a:rPr>
              <a:t>conclusion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4757" y="1032255"/>
            <a:ext cx="3079115" cy="57531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335"/>
              <a:t>CONCLUSION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34757" y="2630741"/>
            <a:ext cx="8547100" cy="577215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355600" marR="5080" indent="-343535">
              <a:lnSpc>
                <a:spcPct val="100800"/>
              </a:lnSpc>
              <a:spcBef>
                <a:spcPts val="85"/>
              </a:spcBef>
              <a:tabLst>
                <a:tab pos="355600" algn="l"/>
              </a:tabLst>
            </a:pPr>
            <a:r>
              <a:rPr dirty="0" sz="1400" spc="-120">
                <a:solidFill>
                  <a:srgbClr val="B31166"/>
                </a:solidFill>
                <a:latin typeface="Lucida Sans Unicode"/>
                <a:cs typeface="Lucida Sans Unicode"/>
              </a:rPr>
              <a:t>▶	</a:t>
            </a:r>
            <a:r>
              <a:rPr dirty="0" sz="1800" spc="65">
                <a:solidFill>
                  <a:srgbClr val="404040"/>
                </a:solidFill>
                <a:latin typeface="Trebuchet MS"/>
                <a:cs typeface="Trebuchet MS"/>
              </a:rPr>
              <a:t>Environmental</a:t>
            </a:r>
            <a:r>
              <a:rPr dirty="0" sz="1800" spc="-23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75">
                <a:solidFill>
                  <a:srgbClr val="404040"/>
                </a:solidFill>
                <a:latin typeface="Trebuchet MS"/>
                <a:cs typeface="Trebuchet MS"/>
              </a:rPr>
              <a:t>monitoring</a:t>
            </a:r>
            <a:r>
              <a:rPr dirty="0" sz="1800" spc="-26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50">
                <a:solidFill>
                  <a:srgbClr val="404040"/>
                </a:solidFill>
                <a:latin typeface="Trebuchet MS"/>
                <a:cs typeface="Trebuchet MS"/>
              </a:rPr>
              <a:t>is</a:t>
            </a:r>
            <a:r>
              <a:rPr dirty="0" sz="1800" spc="-114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30">
                <a:solidFill>
                  <a:srgbClr val="404040"/>
                </a:solidFill>
                <a:latin typeface="Trebuchet MS"/>
                <a:cs typeface="Trebuchet MS"/>
              </a:rPr>
              <a:t>critical</a:t>
            </a:r>
            <a:r>
              <a:rPr dirty="0" sz="1800" spc="-229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45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dirty="0" sz="1800" spc="-7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65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dirty="0" sz="1800" spc="-6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80">
                <a:solidFill>
                  <a:srgbClr val="404040"/>
                </a:solidFill>
                <a:latin typeface="Trebuchet MS"/>
                <a:cs typeface="Trebuchet MS"/>
              </a:rPr>
              <a:t>protection</a:t>
            </a:r>
            <a:r>
              <a:rPr dirty="0" sz="1800" spc="-14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65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dirty="0" sz="1800" spc="-5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185">
                <a:solidFill>
                  <a:srgbClr val="404040"/>
                </a:solidFill>
                <a:latin typeface="Trebuchet MS"/>
                <a:cs typeface="Trebuchet MS"/>
              </a:rPr>
              <a:t>human</a:t>
            </a:r>
            <a:r>
              <a:rPr dirty="0" sz="1800" spc="-22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85">
                <a:solidFill>
                  <a:srgbClr val="404040"/>
                </a:solidFill>
                <a:latin typeface="Trebuchet MS"/>
                <a:cs typeface="Trebuchet MS"/>
              </a:rPr>
              <a:t>health</a:t>
            </a:r>
            <a:r>
              <a:rPr dirty="0" sz="1800" spc="-14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204">
                <a:solidFill>
                  <a:srgbClr val="404040"/>
                </a:solidFill>
                <a:latin typeface="Trebuchet MS"/>
                <a:cs typeface="Trebuchet MS"/>
              </a:rPr>
              <a:t>and </a:t>
            </a:r>
            <a:r>
              <a:rPr dirty="0" sz="1800" spc="-53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65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dirty="0" sz="1800" spc="-7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70">
                <a:solidFill>
                  <a:srgbClr val="404040"/>
                </a:solidFill>
                <a:latin typeface="Trebuchet MS"/>
                <a:cs typeface="Trebuchet MS"/>
              </a:rPr>
              <a:t>environment.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34757" y="4118546"/>
            <a:ext cx="8629015" cy="84391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355600" marR="5080" indent="-343535">
              <a:lnSpc>
                <a:spcPct val="99100"/>
              </a:lnSpc>
              <a:spcBef>
                <a:spcPts val="120"/>
              </a:spcBef>
              <a:tabLst>
                <a:tab pos="355600" algn="l"/>
              </a:tabLst>
            </a:pPr>
            <a:r>
              <a:rPr dirty="0" sz="1400" spc="-114">
                <a:solidFill>
                  <a:srgbClr val="B31166"/>
                </a:solidFill>
                <a:latin typeface="Lucida Sans Unicode"/>
                <a:cs typeface="Lucida Sans Unicode"/>
              </a:rPr>
              <a:t>▶	</a:t>
            </a:r>
            <a:r>
              <a:rPr dirty="0" sz="1800" spc="90">
                <a:solidFill>
                  <a:srgbClr val="404040"/>
                </a:solidFill>
                <a:latin typeface="Trebuchet MS"/>
                <a:cs typeface="Trebuchet MS"/>
              </a:rPr>
              <a:t>As</a:t>
            </a:r>
            <a:r>
              <a:rPr dirty="0" sz="1800" spc="3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65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dirty="0" sz="1800" spc="-6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185">
                <a:solidFill>
                  <a:srgbClr val="404040"/>
                </a:solidFill>
                <a:latin typeface="Trebuchet MS"/>
                <a:cs typeface="Trebuchet MS"/>
              </a:rPr>
              <a:t>human</a:t>
            </a:r>
            <a:r>
              <a:rPr dirty="0" sz="1800" spc="-21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105">
                <a:solidFill>
                  <a:srgbClr val="404040"/>
                </a:solidFill>
                <a:latin typeface="Trebuchet MS"/>
                <a:cs typeface="Trebuchet MS"/>
              </a:rPr>
              <a:t>population</a:t>
            </a:r>
            <a:r>
              <a:rPr dirty="0" sz="1800" spc="-14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95">
                <a:solidFill>
                  <a:srgbClr val="404040"/>
                </a:solidFill>
                <a:latin typeface="Trebuchet MS"/>
                <a:cs typeface="Trebuchet MS"/>
              </a:rPr>
              <a:t>continues</a:t>
            </a:r>
            <a:r>
              <a:rPr dirty="0" sz="1800" spc="-19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45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dirty="0" sz="1800" spc="-7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80">
                <a:solidFill>
                  <a:srgbClr val="404040"/>
                </a:solidFill>
                <a:latin typeface="Trebuchet MS"/>
                <a:cs typeface="Trebuchet MS"/>
              </a:rPr>
              <a:t>increase,</a:t>
            </a:r>
            <a:r>
              <a:rPr dirty="0" sz="1800" spc="-21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110">
                <a:solidFill>
                  <a:srgbClr val="404040"/>
                </a:solidFill>
                <a:latin typeface="Trebuchet MS"/>
                <a:cs typeface="Trebuchet MS"/>
              </a:rPr>
              <a:t>as</a:t>
            </a:r>
            <a:r>
              <a:rPr dirty="0" sz="1800" spc="-4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10">
                <a:solidFill>
                  <a:srgbClr val="404040"/>
                </a:solidFill>
                <a:latin typeface="Trebuchet MS"/>
                <a:cs typeface="Trebuchet MS"/>
              </a:rPr>
              <a:t>industrial</a:t>
            </a:r>
            <a:r>
              <a:rPr dirty="0" sz="1800" spc="-229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145">
                <a:solidFill>
                  <a:srgbClr val="404040"/>
                </a:solidFill>
                <a:latin typeface="Trebuchet MS"/>
                <a:cs typeface="Trebuchet MS"/>
              </a:rPr>
              <a:t>development </a:t>
            </a:r>
            <a:r>
              <a:rPr dirty="0" sz="1800" spc="-53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204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dirty="0" sz="1800" spc="-5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125">
                <a:solidFill>
                  <a:srgbClr val="404040"/>
                </a:solidFill>
                <a:latin typeface="Trebuchet MS"/>
                <a:cs typeface="Trebuchet MS"/>
              </a:rPr>
              <a:t>energy</a:t>
            </a:r>
            <a:r>
              <a:rPr dirty="0" sz="1800" spc="-8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110">
                <a:solidFill>
                  <a:srgbClr val="404040"/>
                </a:solidFill>
                <a:latin typeface="Trebuchet MS"/>
                <a:cs typeface="Trebuchet MS"/>
              </a:rPr>
              <a:t>use</a:t>
            </a:r>
            <a:r>
              <a:rPr dirty="0" sz="1800" spc="-14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100">
                <a:solidFill>
                  <a:srgbClr val="404040"/>
                </a:solidFill>
                <a:latin typeface="Trebuchet MS"/>
                <a:cs typeface="Trebuchet MS"/>
              </a:rPr>
              <a:t>continues</a:t>
            </a:r>
            <a:r>
              <a:rPr dirty="0" sz="1800" spc="-27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45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dirty="0" sz="1800" spc="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114">
                <a:solidFill>
                  <a:srgbClr val="404040"/>
                </a:solidFill>
                <a:latin typeface="Trebuchet MS"/>
                <a:cs typeface="Trebuchet MS"/>
              </a:rPr>
              <a:t>expand,</a:t>
            </a:r>
            <a:r>
              <a:rPr dirty="0" sz="1800" spc="-6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204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dirty="0" sz="1800" spc="-5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85">
                <a:solidFill>
                  <a:srgbClr val="404040"/>
                </a:solidFill>
                <a:latin typeface="Trebuchet MS"/>
                <a:cs typeface="Trebuchet MS"/>
              </a:rPr>
              <a:t>despite</a:t>
            </a:r>
            <a:r>
              <a:rPr dirty="0" sz="1800" spc="-14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195">
                <a:solidFill>
                  <a:srgbClr val="404040"/>
                </a:solidFill>
                <a:latin typeface="Trebuchet MS"/>
                <a:cs typeface="Trebuchet MS"/>
              </a:rPr>
              <a:t>advances</a:t>
            </a:r>
            <a:r>
              <a:rPr dirty="0" sz="1800" spc="-114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20">
                <a:solidFill>
                  <a:srgbClr val="404040"/>
                </a:solidFill>
                <a:latin typeface="Trebuchet MS"/>
                <a:cs typeface="Trebuchet MS"/>
              </a:rPr>
              <a:t>in</a:t>
            </a:r>
            <a:r>
              <a:rPr dirty="0" sz="1800" spc="-14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50">
                <a:solidFill>
                  <a:srgbClr val="404040"/>
                </a:solidFill>
                <a:latin typeface="Trebuchet MS"/>
                <a:cs typeface="Trebuchet MS"/>
              </a:rPr>
              <a:t>pollution </a:t>
            </a:r>
            <a:r>
              <a:rPr dirty="0" sz="1800" spc="5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40">
                <a:solidFill>
                  <a:srgbClr val="404040"/>
                </a:solidFill>
                <a:latin typeface="Trebuchet MS"/>
                <a:cs typeface="Trebuchet MS"/>
              </a:rPr>
              <a:t>control,</a:t>
            </a:r>
            <a:r>
              <a:rPr dirty="0" sz="1800" spc="-22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65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dirty="0" sz="1800" spc="-6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130">
                <a:solidFill>
                  <a:srgbClr val="404040"/>
                </a:solidFill>
                <a:latin typeface="Trebuchet MS"/>
                <a:cs typeface="Trebuchet MS"/>
              </a:rPr>
              <a:t>continued</a:t>
            </a:r>
            <a:r>
              <a:rPr dirty="0" sz="1800" spc="-27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100">
                <a:solidFill>
                  <a:srgbClr val="404040"/>
                </a:solidFill>
                <a:latin typeface="Trebuchet MS"/>
                <a:cs typeface="Trebuchet MS"/>
              </a:rPr>
              <a:t>production</a:t>
            </a:r>
            <a:r>
              <a:rPr dirty="0" sz="1800" spc="-14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65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dirty="0" sz="1800" spc="-5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50">
                <a:solidFill>
                  <a:srgbClr val="404040"/>
                </a:solidFill>
                <a:latin typeface="Trebuchet MS"/>
                <a:cs typeface="Trebuchet MS"/>
              </a:rPr>
              <a:t>pollution</a:t>
            </a:r>
            <a:r>
              <a:rPr dirty="0" sz="1800" spc="-29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85">
                <a:solidFill>
                  <a:srgbClr val="404040"/>
                </a:solidFill>
                <a:latin typeface="Trebuchet MS"/>
                <a:cs typeface="Trebuchet MS"/>
              </a:rPr>
              <a:t>remains</a:t>
            </a:r>
            <a:r>
              <a:rPr dirty="0" sz="1800" spc="-19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45">
                <a:solidFill>
                  <a:srgbClr val="404040"/>
                </a:solidFill>
                <a:latin typeface="Trebuchet MS"/>
                <a:cs typeface="Trebuchet MS"/>
              </a:rPr>
              <a:t>inevitable.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71725" y="2533648"/>
            <a:ext cx="6324600" cy="42195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4757" y="1032255"/>
            <a:ext cx="5627370" cy="57531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100"/>
              <a:t>Environmental</a:t>
            </a:r>
            <a:r>
              <a:rPr dirty="0" spc="20"/>
              <a:t> </a:t>
            </a:r>
            <a:r>
              <a:rPr dirty="0" spc="80"/>
              <a:t>monitoring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34757" y="2475801"/>
            <a:ext cx="8573135" cy="3267075"/>
          </a:xfrm>
          <a:prstGeom prst="rect">
            <a:avLst/>
          </a:prstGeom>
        </p:spPr>
        <p:txBody>
          <a:bodyPr wrap="square" lIns="0" tIns="42545" rIns="0" bIns="0" rtlCol="0" vert="horz">
            <a:spAutoFit/>
          </a:bodyPr>
          <a:lstStyle/>
          <a:p>
            <a:pPr marL="355600" marR="229235" indent="-343535">
              <a:lnSpc>
                <a:spcPct val="89200"/>
              </a:lnSpc>
              <a:spcBef>
                <a:spcPts val="335"/>
              </a:spcBef>
              <a:tabLst>
                <a:tab pos="355600" algn="l"/>
              </a:tabLst>
            </a:pPr>
            <a:r>
              <a:rPr dirty="0" sz="1400" spc="-114">
                <a:solidFill>
                  <a:srgbClr val="B31166"/>
                </a:solidFill>
                <a:latin typeface="Lucida Sans Unicode"/>
                <a:cs typeface="Lucida Sans Unicode"/>
              </a:rPr>
              <a:t>▶</a:t>
            </a:r>
            <a:r>
              <a:rPr dirty="0" sz="1400" spc="-114">
                <a:solidFill>
                  <a:srgbClr val="B31166"/>
                </a:solidFill>
                <a:latin typeface="Lucida Sans Unicode"/>
                <a:cs typeface="Lucida Sans Unicode"/>
              </a:rPr>
              <a:t>	</a:t>
            </a:r>
            <a:r>
              <a:rPr dirty="0" sz="1800" spc="440">
                <a:solidFill>
                  <a:srgbClr val="404040"/>
                </a:solidFill>
                <a:latin typeface="Trebuchet MS"/>
                <a:cs typeface="Trebuchet MS"/>
              </a:rPr>
              <a:t>M</a:t>
            </a:r>
            <a:r>
              <a:rPr dirty="0" sz="1800" spc="225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dirty="0" sz="1800" spc="135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dirty="0" sz="1800" spc="-70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dirty="0" sz="1800" spc="-12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dirty="0" sz="1800" spc="225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dirty="0" sz="1800" spc="-18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dirty="0" sz="1800" spc="-145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dirty="0" sz="1800" spc="135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dirty="0" sz="1800" spc="305">
                <a:solidFill>
                  <a:srgbClr val="404040"/>
                </a:solidFill>
                <a:latin typeface="Trebuchet MS"/>
                <a:cs typeface="Trebuchet MS"/>
              </a:rPr>
              <a:t>g</a:t>
            </a:r>
            <a:r>
              <a:rPr dirty="0" sz="1800" spc="-26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195">
                <a:solidFill>
                  <a:srgbClr val="404040"/>
                </a:solidFill>
                <a:latin typeface="Trebuchet MS"/>
                <a:cs typeface="Trebuchet MS"/>
              </a:rPr>
              <a:t>p</a:t>
            </a:r>
            <a:r>
              <a:rPr dirty="0" sz="1800" spc="-18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dirty="0" sz="1800" spc="225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dirty="0" sz="1800" spc="290">
                <a:solidFill>
                  <a:srgbClr val="404040"/>
                </a:solidFill>
                <a:latin typeface="Trebuchet MS"/>
                <a:cs typeface="Trebuchet MS"/>
              </a:rPr>
              <a:t>g</a:t>
            </a:r>
            <a:r>
              <a:rPr dirty="0" sz="1800" spc="-18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dirty="0" sz="1800" spc="25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dirty="0" sz="1800" spc="300">
                <a:solidFill>
                  <a:srgbClr val="404040"/>
                </a:solidFill>
                <a:latin typeface="Trebuchet MS"/>
                <a:cs typeface="Trebuchet MS"/>
              </a:rPr>
              <a:t>m</a:t>
            </a:r>
            <a:r>
              <a:rPr dirty="0" sz="1800" spc="-3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dirty="0" sz="1800" spc="-12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25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dirty="0" sz="1800" spc="-18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dirty="0" sz="1800" spc="185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dirty="0" sz="1800" spc="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195">
                <a:solidFill>
                  <a:srgbClr val="404040"/>
                </a:solidFill>
                <a:latin typeface="Trebuchet MS"/>
                <a:cs typeface="Trebuchet MS"/>
              </a:rPr>
              <a:t>p</a:t>
            </a:r>
            <a:r>
              <a:rPr dirty="0" sz="1800" spc="135">
                <a:solidFill>
                  <a:srgbClr val="404040"/>
                </a:solidFill>
                <a:latin typeface="Trebuchet MS"/>
                <a:cs typeface="Trebuchet MS"/>
              </a:rPr>
              <a:t>u</a:t>
            </a:r>
            <a:r>
              <a:rPr dirty="0" sz="1800" spc="195">
                <a:solidFill>
                  <a:srgbClr val="404040"/>
                </a:solidFill>
                <a:latin typeface="Trebuchet MS"/>
                <a:cs typeface="Trebuchet MS"/>
              </a:rPr>
              <a:t>b</a:t>
            </a:r>
            <a:r>
              <a:rPr dirty="0" sz="1800" spc="-85">
                <a:solidFill>
                  <a:srgbClr val="404040"/>
                </a:solidFill>
                <a:latin typeface="Trebuchet MS"/>
                <a:cs typeface="Trebuchet MS"/>
              </a:rPr>
              <a:t>l</a:t>
            </a:r>
            <a:r>
              <a:rPr dirty="0" sz="1800" spc="-70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dirty="0" sz="1800" spc="15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dirty="0" sz="1800" spc="135">
                <a:solidFill>
                  <a:srgbClr val="404040"/>
                </a:solidFill>
                <a:latin typeface="Trebuchet MS"/>
                <a:cs typeface="Trebuchet MS"/>
              </a:rPr>
              <a:t>h</a:t>
            </a:r>
            <a:r>
              <a:rPr dirty="0" sz="1800" spc="135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dirty="0" sz="1800" spc="229">
                <a:solidFill>
                  <a:srgbClr val="404040"/>
                </a:solidFill>
                <a:latin typeface="Trebuchet MS"/>
                <a:cs typeface="Trebuchet MS"/>
              </a:rPr>
              <a:t>d</a:t>
            </a:r>
            <a:r>
              <a:rPr dirty="0" sz="1800" spc="-28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225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dirty="0" sz="1800" spc="135">
                <a:solidFill>
                  <a:srgbClr val="404040"/>
                </a:solidFill>
                <a:latin typeface="Trebuchet MS"/>
                <a:cs typeface="Trebuchet MS"/>
              </a:rPr>
              <a:t>u</a:t>
            </a:r>
            <a:r>
              <a:rPr dirty="0" sz="1800" spc="-12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dirty="0" sz="1800" spc="-85">
                <a:solidFill>
                  <a:srgbClr val="404040"/>
                </a:solidFill>
                <a:latin typeface="Trebuchet MS"/>
                <a:cs typeface="Trebuchet MS"/>
              </a:rPr>
              <a:t>l</a:t>
            </a:r>
            <a:r>
              <a:rPr dirty="0" sz="1800" spc="-70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dirty="0" sz="1800" spc="135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dirty="0" sz="1800" spc="21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dirty="0" sz="1800" spc="-3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dirty="0" sz="1800" spc="-27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w</a:t>
            </a:r>
            <a:r>
              <a:rPr dirty="0" sz="1800" spc="90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dirty="0" sz="1800" spc="-12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dirty="0" sz="1800" spc="135">
                <a:solidFill>
                  <a:srgbClr val="404040"/>
                </a:solidFill>
                <a:latin typeface="Trebuchet MS"/>
                <a:cs typeface="Trebuchet MS"/>
              </a:rPr>
              <a:t>h</a:t>
            </a:r>
            <a:r>
              <a:rPr dirty="0" sz="1800" spc="-70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dirty="0" sz="1800" spc="114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dirty="0" sz="1800" spc="-22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25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dirty="0" sz="1800" spc="114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dirty="0" sz="1800" spc="-7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225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dirty="0" sz="1800" spc="-18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dirty="0" sz="1800" spc="290">
                <a:solidFill>
                  <a:srgbClr val="404040"/>
                </a:solidFill>
                <a:latin typeface="Trebuchet MS"/>
                <a:cs typeface="Trebuchet MS"/>
              </a:rPr>
              <a:t>g</a:t>
            </a:r>
            <a:r>
              <a:rPr dirty="0" sz="1800" spc="25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dirty="0" sz="1800" spc="135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dirty="0" sz="1800" spc="-70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dirty="0" sz="1800" spc="-110">
                <a:solidFill>
                  <a:srgbClr val="404040"/>
                </a:solidFill>
                <a:latin typeface="Trebuchet MS"/>
                <a:cs typeface="Trebuchet MS"/>
              </a:rPr>
              <a:t>z</a:t>
            </a:r>
            <a:r>
              <a:rPr dirty="0" sz="1800" spc="25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dirty="0" sz="1800" spc="-12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dirty="0" sz="1800" spc="-70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dirty="0" sz="1800" spc="225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dirty="0" sz="1800" spc="114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dirty="0" sz="1800" spc="-14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12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dirty="0" sz="1800" spc="135">
                <a:solidFill>
                  <a:srgbClr val="404040"/>
                </a:solidFill>
                <a:latin typeface="Trebuchet MS"/>
                <a:cs typeface="Trebuchet MS"/>
              </a:rPr>
              <a:t>h</a:t>
            </a:r>
            <a:r>
              <a:rPr dirty="0" sz="1800" spc="25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dirty="0" sz="1800" spc="-90">
                <a:solidFill>
                  <a:srgbClr val="404040"/>
                </a:solidFill>
                <a:latin typeface="Trebuchet MS"/>
                <a:cs typeface="Trebuchet MS"/>
              </a:rPr>
              <a:t>t  </a:t>
            </a:r>
            <a:r>
              <a:rPr dirty="0" sz="1800" spc="50">
                <a:solidFill>
                  <a:srgbClr val="404040"/>
                </a:solidFill>
                <a:latin typeface="Trebuchet MS"/>
                <a:cs typeface="Trebuchet MS"/>
              </a:rPr>
              <a:t>detail</a:t>
            </a:r>
            <a:r>
              <a:rPr dirty="0" sz="1800" spc="-7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65">
                <a:solidFill>
                  <a:srgbClr val="404040"/>
                </a:solidFill>
                <a:latin typeface="Trebuchet MS"/>
                <a:cs typeface="Trebuchet MS"/>
              </a:rPr>
              <a:t>precisely</a:t>
            </a:r>
            <a:r>
              <a:rPr dirty="0" sz="1800" spc="-23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125">
                <a:solidFill>
                  <a:srgbClr val="404040"/>
                </a:solidFill>
                <a:latin typeface="Trebuchet MS"/>
                <a:cs typeface="Trebuchet MS"/>
              </a:rPr>
              <a:t>which</a:t>
            </a:r>
            <a:r>
              <a:rPr dirty="0" sz="1800" spc="-21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95">
                <a:solidFill>
                  <a:srgbClr val="404040"/>
                </a:solidFill>
                <a:latin typeface="Trebuchet MS"/>
                <a:cs typeface="Trebuchet MS"/>
              </a:rPr>
              <a:t>elements</a:t>
            </a:r>
            <a:r>
              <a:rPr dirty="0" sz="1800" spc="-18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85">
                <a:solidFill>
                  <a:srgbClr val="404040"/>
                </a:solidFill>
                <a:latin typeface="Trebuchet MS"/>
                <a:cs typeface="Trebuchet MS"/>
              </a:rPr>
              <a:t>are</a:t>
            </a:r>
            <a:r>
              <a:rPr dirty="0" sz="1800" spc="-5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155">
                <a:solidFill>
                  <a:srgbClr val="404040"/>
                </a:solidFill>
                <a:latin typeface="Trebuchet MS"/>
                <a:cs typeface="Trebuchet MS"/>
              </a:rPr>
              <a:t>being</a:t>
            </a:r>
            <a:r>
              <a:rPr dirty="0" sz="1800" spc="-17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75">
                <a:solidFill>
                  <a:srgbClr val="404040"/>
                </a:solidFill>
                <a:latin typeface="Trebuchet MS"/>
                <a:cs typeface="Trebuchet MS"/>
              </a:rPr>
              <a:t>monitored,</a:t>
            </a:r>
            <a:r>
              <a:rPr dirty="0" sz="1800" spc="-21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60">
                <a:solidFill>
                  <a:srgbClr val="404040"/>
                </a:solidFill>
                <a:latin typeface="Trebuchet MS"/>
                <a:cs typeface="Trebuchet MS"/>
              </a:rPr>
              <a:t>overall</a:t>
            </a:r>
            <a:r>
              <a:rPr dirty="0" sz="1800" spc="-229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55">
                <a:solidFill>
                  <a:srgbClr val="404040"/>
                </a:solidFill>
                <a:latin typeface="Trebuchet MS"/>
                <a:cs typeface="Trebuchet MS"/>
              </a:rPr>
              <a:t>objectives, </a:t>
            </a:r>
            <a:r>
              <a:rPr dirty="0" sz="1800" spc="-52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90">
                <a:solidFill>
                  <a:srgbClr val="404040"/>
                </a:solidFill>
                <a:latin typeface="Trebuchet MS"/>
                <a:cs typeface="Trebuchet MS"/>
              </a:rPr>
              <a:t>specific </a:t>
            </a:r>
            <a:r>
              <a:rPr dirty="0" sz="1800" spc="30">
                <a:solidFill>
                  <a:srgbClr val="404040"/>
                </a:solidFill>
                <a:latin typeface="Trebuchet MS"/>
                <a:cs typeface="Trebuchet MS"/>
              </a:rPr>
              <a:t>strategies, </a:t>
            </a:r>
            <a:r>
              <a:rPr dirty="0" sz="1800" spc="140">
                <a:solidFill>
                  <a:srgbClr val="404040"/>
                </a:solidFill>
                <a:latin typeface="Trebuchet MS"/>
                <a:cs typeface="Trebuchet MS"/>
              </a:rPr>
              <a:t>proposed </a:t>
            </a:r>
            <a:r>
              <a:rPr dirty="0" sz="1800" spc="110">
                <a:solidFill>
                  <a:srgbClr val="404040"/>
                </a:solidFill>
                <a:latin typeface="Trebuchet MS"/>
                <a:cs typeface="Trebuchet MS"/>
              </a:rPr>
              <a:t>sampling </a:t>
            </a:r>
            <a:r>
              <a:rPr dirty="0" sz="1800" spc="100">
                <a:solidFill>
                  <a:srgbClr val="404040"/>
                </a:solidFill>
                <a:latin typeface="Trebuchet MS"/>
                <a:cs typeface="Trebuchet MS"/>
              </a:rPr>
              <a:t>methods, </a:t>
            </a:r>
            <a:r>
              <a:rPr dirty="0" sz="1800" spc="40">
                <a:solidFill>
                  <a:srgbClr val="404040"/>
                </a:solidFill>
                <a:latin typeface="Trebuchet MS"/>
                <a:cs typeface="Trebuchet MS"/>
              </a:rPr>
              <a:t>projects </a:t>
            </a:r>
            <a:r>
              <a:rPr dirty="0" sz="1800" spc="25">
                <a:solidFill>
                  <a:srgbClr val="404040"/>
                </a:solidFill>
                <a:latin typeface="Trebuchet MS"/>
                <a:cs typeface="Trebuchet MS"/>
              </a:rPr>
              <a:t>within </a:t>
            </a:r>
            <a:r>
              <a:rPr dirty="0" sz="1800" spc="220">
                <a:solidFill>
                  <a:srgbClr val="404040"/>
                </a:solidFill>
                <a:latin typeface="Trebuchet MS"/>
                <a:cs typeface="Trebuchet MS"/>
              </a:rPr>
              <a:t>each </a:t>
            </a:r>
            <a:r>
              <a:rPr dirty="0" sz="1800" spc="22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30">
                <a:solidFill>
                  <a:srgbClr val="404040"/>
                </a:solidFill>
                <a:latin typeface="Trebuchet MS"/>
                <a:cs typeface="Trebuchet MS"/>
              </a:rPr>
              <a:t>strategy,</a:t>
            </a:r>
            <a:r>
              <a:rPr dirty="0" sz="1800" spc="-7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204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dirty="0" sz="1800" spc="-5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75">
                <a:solidFill>
                  <a:srgbClr val="404040"/>
                </a:solidFill>
                <a:latin typeface="Trebuchet MS"/>
                <a:cs typeface="Trebuchet MS"/>
              </a:rPr>
              <a:t>time</a:t>
            </a:r>
            <a:r>
              <a:rPr dirty="0" sz="1800" spc="-22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50">
                <a:solidFill>
                  <a:srgbClr val="404040"/>
                </a:solidFill>
                <a:latin typeface="Trebuchet MS"/>
                <a:cs typeface="Trebuchet MS"/>
              </a:rPr>
              <a:t>frames.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100">
              <a:latin typeface="Trebuchet MS"/>
              <a:cs typeface="Trebuchet MS"/>
            </a:endParaRPr>
          </a:p>
          <a:p>
            <a:pPr marL="355600" marR="5080" indent="-343535">
              <a:lnSpc>
                <a:spcPct val="89800"/>
              </a:lnSpc>
              <a:spcBef>
                <a:spcPts val="1555"/>
              </a:spcBef>
              <a:tabLst>
                <a:tab pos="355600" algn="l"/>
              </a:tabLst>
            </a:pPr>
            <a:r>
              <a:rPr dirty="0" sz="1400" spc="-120">
                <a:solidFill>
                  <a:srgbClr val="B31166"/>
                </a:solidFill>
                <a:latin typeface="Lucida Sans Unicode"/>
                <a:cs typeface="Lucida Sans Unicode"/>
              </a:rPr>
              <a:t>▶	</a:t>
            </a:r>
            <a:r>
              <a:rPr dirty="0" sz="1800" spc="65">
                <a:solidFill>
                  <a:srgbClr val="404040"/>
                </a:solidFill>
                <a:latin typeface="Trebuchet MS"/>
                <a:cs typeface="Trebuchet MS"/>
              </a:rPr>
              <a:t>Environmental </a:t>
            </a:r>
            <a:r>
              <a:rPr dirty="0" sz="1800" spc="75">
                <a:solidFill>
                  <a:srgbClr val="404040"/>
                </a:solidFill>
                <a:latin typeface="Trebuchet MS"/>
                <a:cs typeface="Trebuchet MS"/>
              </a:rPr>
              <a:t>monitoring </a:t>
            </a:r>
            <a:r>
              <a:rPr dirty="0" sz="1800" spc="90">
                <a:solidFill>
                  <a:srgbClr val="404040"/>
                </a:solidFill>
                <a:latin typeface="Trebuchet MS"/>
                <a:cs typeface="Trebuchet MS"/>
              </a:rPr>
              <a:t>products </a:t>
            </a:r>
            <a:r>
              <a:rPr dirty="0" sz="1800" spc="204">
                <a:solidFill>
                  <a:srgbClr val="404040"/>
                </a:solidFill>
                <a:latin typeface="Trebuchet MS"/>
                <a:cs typeface="Trebuchet MS"/>
              </a:rPr>
              <a:t>and </a:t>
            </a:r>
            <a:r>
              <a:rPr dirty="0" sz="1800" spc="80">
                <a:solidFill>
                  <a:srgbClr val="404040"/>
                </a:solidFill>
                <a:latin typeface="Trebuchet MS"/>
                <a:cs typeface="Trebuchet MS"/>
              </a:rPr>
              <a:t>environmental </a:t>
            </a:r>
            <a:r>
              <a:rPr dirty="0" sz="1800" spc="75">
                <a:solidFill>
                  <a:srgbClr val="404040"/>
                </a:solidFill>
                <a:latin typeface="Trebuchet MS"/>
                <a:cs typeface="Trebuchet MS"/>
              </a:rPr>
              <a:t>monitoring </a:t>
            </a:r>
            <a:r>
              <a:rPr dirty="0" sz="1800" spc="8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35">
                <a:solidFill>
                  <a:srgbClr val="404040"/>
                </a:solidFill>
                <a:latin typeface="Trebuchet MS"/>
                <a:cs typeface="Trebuchet MS"/>
              </a:rPr>
              <a:t>software, </a:t>
            </a:r>
            <a:r>
              <a:rPr dirty="0" sz="1800" spc="140">
                <a:solidFill>
                  <a:srgbClr val="404040"/>
                </a:solidFill>
                <a:latin typeface="Trebuchet MS"/>
                <a:cs typeface="Trebuchet MS"/>
              </a:rPr>
              <a:t>such </a:t>
            </a:r>
            <a:r>
              <a:rPr dirty="0" sz="1800" spc="110">
                <a:solidFill>
                  <a:srgbClr val="404040"/>
                </a:solidFill>
                <a:latin typeface="Trebuchet MS"/>
                <a:cs typeface="Trebuchet MS"/>
              </a:rPr>
              <a:t>as </a:t>
            </a:r>
            <a:r>
              <a:rPr dirty="0" sz="1800" spc="65">
                <a:solidFill>
                  <a:srgbClr val="404040"/>
                </a:solidFill>
                <a:latin typeface="Trebuchet MS"/>
                <a:cs typeface="Trebuchet MS"/>
              </a:rPr>
              <a:t>Environmental </a:t>
            </a:r>
            <a:r>
              <a:rPr dirty="0" sz="1800" spc="165">
                <a:solidFill>
                  <a:srgbClr val="404040"/>
                </a:solidFill>
                <a:latin typeface="Trebuchet MS"/>
                <a:cs typeface="Trebuchet MS"/>
              </a:rPr>
              <a:t>Data </a:t>
            </a:r>
            <a:r>
              <a:rPr dirty="0" sz="1800" spc="210">
                <a:solidFill>
                  <a:srgbClr val="404040"/>
                </a:solidFill>
                <a:latin typeface="Trebuchet MS"/>
                <a:cs typeface="Trebuchet MS"/>
              </a:rPr>
              <a:t>Management </a:t>
            </a:r>
            <a:r>
              <a:rPr dirty="0" sz="1800" spc="70">
                <a:solidFill>
                  <a:srgbClr val="404040"/>
                </a:solidFill>
                <a:latin typeface="Trebuchet MS"/>
                <a:cs typeface="Trebuchet MS"/>
              </a:rPr>
              <a:t>Systems (EDMS), </a:t>
            </a:r>
            <a:r>
              <a:rPr dirty="0" sz="1800" spc="7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35">
                <a:solidFill>
                  <a:srgbClr val="404040"/>
                </a:solidFill>
                <a:latin typeface="Trebuchet MS"/>
                <a:cs typeface="Trebuchet MS"/>
              </a:rPr>
              <a:t>facilitate</a:t>
            </a:r>
            <a:r>
              <a:rPr dirty="0" sz="1800" spc="-22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65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dirty="0" sz="1800" spc="-6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85">
                <a:solidFill>
                  <a:srgbClr val="404040"/>
                </a:solidFill>
                <a:latin typeface="Trebuchet MS"/>
                <a:cs typeface="Trebuchet MS"/>
              </a:rPr>
              <a:t>implementation</a:t>
            </a:r>
            <a:r>
              <a:rPr dirty="0" sz="1800" spc="-21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204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dirty="0" sz="1800" spc="-5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75">
                <a:solidFill>
                  <a:srgbClr val="404040"/>
                </a:solidFill>
                <a:latin typeface="Trebuchet MS"/>
                <a:cs typeface="Trebuchet MS"/>
              </a:rPr>
              <a:t>monitoring</a:t>
            </a:r>
            <a:r>
              <a:rPr dirty="0" sz="1800" spc="-254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65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dirty="0" sz="1800" spc="-13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85">
                <a:solidFill>
                  <a:srgbClr val="404040"/>
                </a:solidFill>
                <a:latin typeface="Trebuchet MS"/>
                <a:cs typeface="Trebuchet MS"/>
              </a:rPr>
              <a:t>environmental</a:t>
            </a:r>
            <a:r>
              <a:rPr dirty="0" sz="1800" spc="-16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65">
                <a:solidFill>
                  <a:srgbClr val="404040"/>
                </a:solidFill>
                <a:latin typeface="Trebuchet MS"/>
                <a:cs typeface="Trebuchet MS"/>
              </a:rPr>
              <a:t>monitoring </a:t>
            </a:r>
            <a:r>
              <a:rPr dirty="0" sz="1800" spc="-52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204">
                <a:solidFill>
                  <a:srgbClr val="404040"/>
                </a:solidFill>
                <a:latin typeface="Trebuchet MS"/>
                <a:cs typeface="Trebuchet MS"/>
              </a:rPr>
              <a:t>and </a:t>
            </a:r>
            <a:r>
              <a:rPr dirty="0" sz="1800" spc="90">
                <a:solidFill>
                  <a:srgbClr val="404040"/>
                </a:solidFill>
                <a:latin typeface="Trebuchet MS"/>
                <a:cs typeface="Trebuchet MS"/>
              </a:rPr>
              <a:t>assessment </a:t>
            </a:r>
            <a:r>
              <a:rPr dirty="0" sz="1800" spc="85">
                <a:solidFill>
                  <a:srgbClr val="404040"/>
                </a:solidFill>
                <a:latin typeface="Trebuchet MS"/>
                <a:cs typeface="Trebuchet MS"/>
              </a:rPr>
              <a:t>programs, </a:t>
            </a:r>
            <a:r>
              <a:rPr dirty="0" sz="1800" spc="125">
                <a:solidFill>
                  <a:srgbClr val="404040"/>
                </a:solidFill>
                <a:latin typeface="Trebuchet MS"/>
                <a:cs typeface="Trebuchet MS"/>
              </a:rPr>
              <a:t>which </a:t>
            </a:r>
            <a:r>
              <a:rPr dirty="0" sz="1800" spc="100">
                <a:solidFill>
                  <a:srgbClr val="404040"/>
                </a:solidFill>
                <a:latin typeface="Trebuchet MS"/>
                <a:cs typeface="Trebuchet MS"/>
              </a:rPr>
              <a:t>includes </a:t>
            </a:r>
            <a:r>
              <a:rPr dirty="0" sz="1800" spc="285">
                <a:solidFill>
                  <a:srgbClr val="404040"/>
                </a:solidFill>
                <a:latin typeface="Trebuchet MS"/>
                <a:cs typeface="Trebuchet MS"/>
              </a:rPr>
              <a:t>a </a:t>
            </a:r>
            <a:r>
              <a:rPr dirty="0" sz="1800" spc="60">
                <a:solidFill>
                  <a:srgbClr val="404040"/>
                </a:solidFill>
                <a:latin typeface="Trebuchet MS"/>
                <a:cs typeface="Trebuchet MS"/>
              </a:rPr>
              <a:t>central </a:t>
            </a:r>
            <a:r>
              <a:rPr dirty="0" sz="1800" spc="150">
                <a:solidFill>
                  <a:srgbClr val="404040"/>
                </a:solidFill>
                <a:latin typeface="Trebuchet MS"/>
                <a:cs typeface="Trebuchet MS"/>
              </a:rPr>
              <a:t>data </a:t>
            </a:r>
            <a:r>
              <a:rPr dirty="0" sz="1800" spc="195">
                <a:solidFill>
                  <a:srgbClr val="404040"/>
                </a:solidFill>
                <a:latin typeface="Trebuchet MS"/>
                <a:cs typeface="Trebuchet MS"/>
              </a:rPr>
              <a:t>management </a:t>
            </a:r>
            <a:r>
              <a:rPr dirty="0" sz="1800" spc="-53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75">
                <a:solidFill>
                  <a:srgbClr val="404040"/>
                </a:solidFill>
                <a:latin typeface="Trebuchet MS"/>
                <a:cs typeface="Trebuchet MS"/>
              </a:rPr>
              <a:t>hub,</a:t>
            </a:r>
            <a:r>
              <a:rPr dirty="0" sz="1800" spc="-6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150">
                <a:solidFill>
                  <a:srgbClr val="404040"/>
                </a:solidFill>
                <a:latin typeface="Trebuchet MS"/>
                <a:cs typeface="Trebuchet MS"/>
              </a:rPr>
              <a:t>automated</a:t>
            </a:r>
            <a:r>
              <a:rPr dirty="0" sz="1800" spc="-12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75">
                <a:solidFill>
                  <a:srgbClr val="404040"/>
                </a:solidFill>
                <a:latin typeface="Trebuchet MS"/>
                <a:cs typeface="Trebuchet MS"/>
              </a:rPr>
              <a:t>environmental</a:t>
            </a:r>
            <a:r>
              <a:rPr dirty="0" sz="1800" spc="-15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75">
                <a:solidFill>
                  <a:srgbClr val="404040"/>
                </a:solidFill>
                <a:latin typeface="Trebuchet MS"/>
                <a:cs typeface="Trebuchet MS"/>
              </a:rPr>
              <a:t>monitoring</a:t>
            </a:r>
            <a:r>
              <a:rPr dirty="0" sz="1800" spc="-26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alerts,</a:t>
            </a:r>
            <a:r>
              <a:rPr dirty="0" sz="1800" spc="-21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160">
                <a:solidFill>
                  <a:srgbClr val="404040"/>
                </a:solidFill>
                <a:latin typeface="Trebuchet MS"/>
                <a:cs typeface="Trebuchet MS"/>
              </a:rPr>
              <a:t>compliance</a:t>
            </a:r>
            <a:r>
              <a:rPr dirty="0" sz="1800" spc="-21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125">
                <a:solidFill>
                  <a:srgbClr val="404040"/>
                </a:solidFill>
                <a:latin typeface="Trebuchet MS"/>
                <a:cs typeface="Trebuchet MS"/>
              </a:rPr>
              <a:t>checking, </a:t>
            </a:r>
            <a:r>
              <a:rPr dirty="0" sz="1800" spc="13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55">
                <a:solidFill>
                  <a:srgbClr val="404040"/>
                </a:solidFill>
                <a:latin typeface="Trebuchet MS"/>
                <a:cs typeface="Trebuchet MS"/>
              </a:rPr>
              <a:t>validation, quality </a:t>
            </a:r>
            <a:r>
              <a:rPr dirty="0" sz="1800" spc="40">
                <a:solidFill>
                  <a:srgbClr val="404040"/>
                </a:solidFill>
                <a:latin typeface="Trebuchet MS"/>
                <a:cs typeface="Trebuchet MS"/>
              </a:rPr>
              <a:t>control, </a:t>
            </a:r>
            <a:r>
              <a:rPr dirty="0" sz="1800" spc="204">
                <a:solidFill>
                  <a:srgbClr val="404040"/>
                </a:solidFill>
                <a:latin typeface="Trebuchet MS"/>
                <a:cs typeface="Trebuchet MS"/>
              </a:rPr>
              <a:t>and </a:t>
            </a:r>
            <a:r>
              <a:rPr dirty="0" sz="1800" spc="105">
                <a:solidFill>
                  <a:srgbClr val="404040"/>
                </a:solidFill>
                <a:latin typeface="Trebuchet MS"/>
                <a:cs typeface="Trebuchet MS"/>
              </a:rPr>
              <a:t>generation </a:t>
            </a:r>
            <a:r>
              <a:rPr dirty="0" sz="1800" spc="65">
                <a:solidFill>
                  <a:srgbClr val="404040"/>
                </a:solidFill>
                <a:latin typeface="Trebuchet MS"/>
                <a:cs typeface="Trebuchet MS"/>
              </a:rPr>
              <a:t>of </a:t>
            </a:r>
            <a:r>
              <a:rPr dirty="0" sz="1800" spc="15">
                <a:solidFill>
                  <a:srgbClr val="404040"/>
                </a:solidFill>
                <a:latin typeface="Trebuchet MS"/>
                <a:cs typeface="Trebuchet MS"/>
              </a:rPr>
              <a:t>reports </a:t>
            </a:r>
            <a:r>
              <a:rPr dirty="0" sz="1800" spc="170">
                <a:solidFill>
                  <a:srgbClr val="404040"/>
                </a:solidFill>
                <a:latin typeface="Trebuchet MS"/>
                <a:cs typeface="Trebuchet MS"/>
              </a:rPr>
              <a:t>on </a:t>
            </a:r>
            <a:r>
              <a:rPr dirty="0" sz="1800" spc="100">
                <a:solidFill>
                  <a:srgbClr val="404040"/>
                </a:solidFill>
                <a:latin typeface="Trebuchet MS"/>
                <a:cs typeface="Trebuchet MS"/>
              </a:rPr>
              <a:t>dataset </a:t>
            </a:r>
            <a:r>
              <a:rPr dirty="0" sz="1800" spc="10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90">
                <a:solidFill>
                  <a:srgbClr val="404040"/>
                </a:solidFill>
                <a:latin typeface="Trebuchet MS"/>
                <a:cs typeface="Trebuchet MS"/>
              </a:rPr>
              <a:t>comparisons.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4757" y="1032255"/>
            <a:ext cx="3870960" cy="57531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130"/>
              <a:t>AIR</a:t>
            </a:r>
            <a:r>
              <a:rPr dirty="0" spc="-130"/>
              <a:t> </a:t>
            </a:r>
            <a:r>
              <a:rPr dirty="0" spc="295"/>
              <a:t>MONITORING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34757" y="2630741"/>
            <a:ext cx="8488680" cy="1406525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355600" marR="5080" indent="-343535">
              <a:lnSpc>
                <a:spcPct val="100800"/>
              </a:lnSpc>
              <a:spcBef>
                <a:spcPts val="85"/>
              </a:spcBef>
              <a:tabLst>
                <a:tab pos="355600" algn="l"/>
              </a:tabLst>
            </a:pPr>
            <a:r>
              <a:rPr dirty="0" sz="1400" spc="-120">
                <a:solidFill>
                  <a:srgbClr val="B31166"/>
                </a:solidFill>
                <a:latin typeface="Lucida Sans Unicode"/>
                <a:cs typeface="Lucida Sans Unicode"/>
              </a:rPr>
              <a:t>▶	</a:t>
            </a:r>
            <a:r>
              <a:rPr dirty="0" sz="1800" spc="65">
                <a:solidFill>
                  <a:srgbClr val="404040"/>
                </a:solidFill>
                <a:latin typeface="Trebuchet MS"/>
                <a:cs typeface="Trebuchet MS"/>
              </a:rPr>
              <a:t>Environmental</a:t>
            </a:r>
            <a:r>
              <a:rPr dirty="0" sz="1800" spc="-229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150">
                <a:solidFill>
                  <a:srgbClr val="404040"/>
                </a:solidFill>
                <a:latin typeface="Trebuchet MS"/>
                <a:cs typeface="Trebuchet MS"/>
              </a:rPr>
              <a:t>data</a:t>
            </a:r>
            <a:r>
              <a:rPr dirty="0" sz="1800" spc="3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130">
                <a:solidFill>
                  <a:srgbClr val="404040"/>
                </a:solidFill>
                <a:latin typeface="Trebuchet MS"/>
                <a:cs typeface="Trebuchet MS"/>
              </a:rPr>
              <a:t>gathered</a:t>
            </a:r>
            <a:r>
              <a:rPr dirty="0" sz="1800" spc="-4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105">
                <a:solidFill>
                  <a:srgbClr val="404040"/>
                </a:solidFill>
                <a:latin typeface="Trebuchet MS"/>
                <a:cs typeface="Trebuchet MS"/>
              </a:rPr>
              <a:t>using</a:t>
            </a:r>
            <a:r>
              <a:rPr dirty="0" sz="1800" spc="-254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90">
                <a:solidFill>
                  <a:srgbClr val="404040"/>
                </a:solidFill>
                <a:latin typeface="Trebuchet MS"/>
                <a:cs typeface="Trebuchet MS"/>
              </a:rPr>
              <a:t>specialized</a:t>
            </a:r>
            <a:r>
              <a:rPr dirty="0" sz="1800" spc="-27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95">
                <a:solidFill>
                  <a:srgbClr val="404040"/>
                </a:solidFill>
                <a:latin typeface="Trebuchet MS"/>
                <a:cs typeface="Trebuchet MS"/>
              </a:rPr>
              <a:t>observation</a:t>
            </a:r>
            <a:r>
              <a:rPr dirty="0" sz="1800" spc="-21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15">
                <a:solidFill>
                  <a:srgbClr val="404040"/>
                </a:solidFill>
                <a:latin typeface="Trebuchet MS"/>
                <a:cs typeface="Trebuchet MS"/>
              </a:rPr>
              <a:t>tools,</a:t>
            </a:r>
            <a:r>
              <a:rPr dirty="0" sz="1800" spc="-21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140">
                <a:solidFill>
                  <a:srgbClr val="404040"/>
                </a:solidFill>
                <a:latin typeface="Trebuchet MS"/>
                <a:cs typeface="Trebuchet MS"/>
              </a:rPr>
              <a:t>such</a:t>
            </a:r>
            <a:r>
              <a:rPr dirty="0" sz="1800" spc="-14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110">
                <a:solidFill>
                  <a:srgbClr val="404040"/>
                </a:solidFill>
                <a:latin typeface="Trebuchet MS"/>
                <a:cs typeface="Trebuchet MS"/>
              </a:rPr>
              <a:t>as </a:t>
            </a:r>
            <a:r>
              <a:rPr dirty="0" sz="1800" spc="-52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75">
                <a:solidFill>
                  <a:srgbClr val="404040"/>
                </a:solidFill>
                <a:latin typeface="Trebuchet MS"/>
                <a:cs typeface="Trebuchet MS"/>
              </a:rPr>
              <a:t>sensor</a:t>
            </a:r>
            <a:r>
              <a:rPr dirty="0" sz="1800" spc="-26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50">
                <a:solidFill>
                  <a:srgbClr val="404040"/>
                </a:solidFill>
                <a:latin typeface="Trebuchet MS"/>
                <a:cs typeface="Trebuchet MS"/>
              </a:rPr>
              <a:t>networks</a:t>
            </a:r>
            <a:r>
              <a:rPr dirty="0" sz="1800" spc="-5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204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dirty="0" sz="1800" spc="-5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170">
                <a:solidFill>
                  <a:srgbClr val="404040"/>
                </a:solidFill>
                <a:latin typeface="Trebuchet MS"/>
                <a:cs typeface="Trebuchet MS"/>
              </a:rPr>
              <a:t>Geographic</a:t>
            </a:r>
            <a:r>
              <a:rPr dirty="0" sz="1800" spc="-13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60">
                <a:solidFill>
                  <a:srgbClr val="404040"/>
                </a:solidFill>
                <a:latin typeface="Trebuchet MS"/>
                <a:cs typeface="Trebuchet MS"/>
              </a:rPr>
              <a:t>Information</a:t>
            </a:r>
            <a:r>
              <a:rPr dirty="0" sz="1800" spc="-22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70">
                <a:solidFill>
                  <a:srgbClr val="404040"/>
                </a:solidFill>
                <a:latin typeface="Trebuchet MS"/>
                <a:cs typeface="Trebuchet MS"/>
              </a:rPr>
              <a:t>System</a:t>
            </a:r>
            <a:r>
              <a:rPr dirty="0" sz="1800" spc="-13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50">
                <a:solidFill>
                  <a:srgbClr val="404040"/>
                </a:solidFill>
                <a:latin typeface="Trebuchet MS"/>
                <a:cs typeface="Trebuchet MS"/>
              </a:rPr>
              <a:t>(GIS)</a:t>
            </a:r>
            <a:r>
              <a:rPr dirty="0" sz="1800" spc="-8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100">
                <a:solidFill>
                  <a:srgbClr val="404040"/>
                </a:solidFill>
                <a:latin typeface="Trebuchet MS"/>
                <a:cs typeface="Trebuchet MS"/>
              </a:rPr>
              <a:t>models,</a:t>
            </a:r>
            <a:r>
              <a:rPr dirty="0" sz="1800" spc="-29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40">
                <a:solidFill>
                  <a:srgbClr val="404040"/>
                </a:solidFill>
                <a:latin typeface="Trebuchet MS"/>
                <a:cs typeface="Trebuchet MS"/>
              </a:rPr>
              <a:t>from </a:t>
            </a:r>
            <a:r>
              <a:rPr dirty="0" sz="1800" spc="4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40">
                <a:solidFill>
                  <a:srgbClr val="404040"/>
                </a:solidFill>
                <a:latin typeface="Trebuchet MS"/>
                <a:cs typeface="Trebuchet MS"/>
              </a:rPr>
              <a:t>multiple</a:t>
            </a:r>
            <a:r>
              <a:rPr dirty="0" sz="1800" spc="-22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30">
                <a:solidFill>
                  <a:srgbClr val="404040"/>
                </a:solidFill>
                <a:latin typeface="Trebuchet MS"/>
                <a:cs typeface="Trebuchet MS"/>
              </a:rPr>
              <a:t>different</a:t>
            </a:r>
            <a:r>
              <a:rPr dirty="0" sz="1800" spc="-25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80">
                <a:solidFill>
                  <a:srgbClr val="404040"/>
                </a:solidFill>
                <a:latin typeface="Trebuchet MS"/>
                <a:cs typeface="Trebuchet MS"/>
              </a:rPr>
              <a:t>environmental</a:t>
            </a:r>
            <a:r>
              <a:rPr dirty="0" sz="1800" spc="-23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50">
                <a:solidFill>
                  <a:srgbClr val="404040"/>
                </a:solidFill>
                <a:latin typeface="Trebuchet MS"/>
                <a:cs typeface="Trebuchet MS"/>
              </a:rPr>
              <a:t>networks</a:t>
            </a:r>
            <a:r>
              <a:rPr dirty="0" sz="1800" spc="-12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204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dirty="0" sz="1800" spc="-5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institutes</a:t>
            </a:r>
            <a:r>
              <a:rPr dirty="0" sz="1800" spc="-27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50">
                <a:solidFill>
                  <a:srgbClr val="404040"/>
                </a:solidFill>
                <a:latin typeface="Trebuchet MS"/>
                <a:cs typeface="Trebuchet MS"/>
              </a:rPr>
              <a:t>is</a:t>
            </a:r>
            <a:r>
              <a:rPr dirty="0" sz="1800" spc="-19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85">
                <a:solidFill>
                  <a:srgbClr val="404040"/>
                </a:solidFill>
                <a:latin typeface="Trebuchet MS"/>
                <a:cs typeface="Trebuchet MS"/>
              </a:rPr>
              <a:t>integrated</a:t>
            </a:r>
            <a:r>
              <a:rPr dirty="0" sz="1800" spc="-13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40">
                <a:solidFill>
                  <a:srgbClr val="404040"/>
                </a:solidFill>
                <a:latin typeface="Trebuchet MS"/>
                <a:cs typeface="Trebuchet MS"/>
              </a:rPr>
              <a:t>into </a:t>
            </a:r>
            <a:r>
              <a:rPr dirty="0" sz="1800" spc="4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5">
                <a:solidFill>
                  <a:srgbClr val="404040"/>
                </a:solidFill>
                <a:latin typeface="Trebuchet MS"/>
                <a:cs typeface="Trebuchet MS"/>
              </a:rPr>
              <a:t>air </a:t>
            </a:r>
            <a:r>
              <a:rPr dirty="0" sz="1800" spc="65">
                <a:solidFill>
                  <a:srgbClr val="404040"/>
                </a:solidFill>
                <a:latin typeface="Trebuchet MS"/>
                <a:cs typeface="Trebuchet MS"/>
              </a:rPr>
              <a:t>dispersion </a:t>
            </a:r>
            <a:r>
              <a:rPr dirty="0" sz="1800" spc="90">
                <a:solidFill>
                  <a:srgbClr val="404040"/>
                </a:solidFill>
                <a:latin typeface="Trebuchet MS"/>
                <a:cs typeface="Trebuchet MS"/>
              </a:rPr>
              <a:t>models, </a:t>
            </a:r>
            <a:r>
              <a:rPr dirty="0" sz="1800" spc="125">
                <a:solidFill>
                  <a:srgbClr val="404040"/>
                </a:solidFill>
                <a:latin typeface="Trebuchet MS"/>
                <a:cs typeface="Trebuchet MS"/>
              </a:rPr>
              <a:t>which </a:t>
            </a:r>
            <a:r>
              <a:rPr dirty="0" sz="1800" spc="180">
                <a:solidFill>
                  <a:srgbClr val="404040"/>
                </a:solidFill>
                <a:latin typeface="Trebuchet MS"/>
                <a:cs typeface="Trebuchet MS"/>
              </a:rPr>
              <a:t>combine </a:t>
            </a:r>
            <a:r>
              <a:rPr dirty="0" sz="1800" spc="30">
                <a:solidFill>
                  <a:srgbClr val="404040"/>
                </a:solidFill>
                <a:latin typeface="Trebuchet MS"/>
                <a:cs typeface="Trebuchet MS"/>
              </a:rPr>
              <a:t>emissions, </a:t>
            </a:r>
            <a:r>
              <a:rPr dirty="0" sz="1800" spc="80">
                <a:solidFill>
                  <a:srgbClr val="404040"/>
                </a:solidFill>
                <a:latin typeface="Trebuchet MS"/>
                <a:cs typeface="Trebuchet MS"/>
              </a:rPr>
              <a:t>meteorological, </a:t>
            </a:r>
            <a:r>
              <a:rPr dirty="0" sz="1800" spc="204">
                <a:solidFill>
                  <a:srgbClr val="404040"/>
                </a:solidFill>
                <a:latin typeface="Trebuchet MS"/>
                <a:cs typeface="Trebuchet MS"/>
              </a:rPr>
              <a:t>and </a:t>
            </a:r>
            <a:r>
              <a:rPr dirty="0" sz="1800" spc="21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130">
                <a:solidFill>
                  <a:srgbClr val="404040"/>
                </a:solidFill>
                <a:latin typeface="Trebuchet MS"/>
                <a:cs typeface="Trebuchet MS"/>
              </a:rPr>
              <a:t>topographic</a:t>
            </a:r>
            <a:r>
              <a:rPr dirty="0" sz="1800" spc="-13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150">
                <a:solidFill>
                  <a:srgbClr val="404040"/>
                </a:solidFill>
                <a:latin typeface="Trebuchet MS"/>
                <a:cs typeface="Trebuchet MS"/>
              </a:rPr>
              <a:t>data</a:t>
            </a:r>
            <a:r>
              <a:rPr dirty="0" sz="1800" spc="2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45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114">
                <a:solidFill>
                  <a:srgbClr val="404040"/>
                </a:solidFill>
                <a:latin typeface="Trebuchet MS"/>
                <a:cs typeface="Trebuchet MS"/>
              </a:rPr>
              <a:t>detect</a:t>
            </a:r>
            <a:r>
              <a:rPr dirty="0" sz="1800" spc="-10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204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dirty="0" sz="1800" spc="-5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80">
                <a:solidFill>
                  <a:srgbClr val="404040"/>
                </a:solidFill>
                <a:latin typeface="Trebuchet MS"/>
                <a:cs typeface="Trebuchet MS"/>
              </a:rPr>
              <a:t>predict</a:t>
            </a:r>
            <a:r>
              <a:rPr dirty="0" sz="1800" spc="-10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110">
                <a:solidFill>
                  <a:srgbClr val="404040"/>
                </a:solidFill>
                <a:latin typeface="Trebuchet MS"/>
                <a:cs typeface="Trebuchet MS"/>
              </a:rPr>
              <a:t>concentration</a:t>
            </a:r>
            <a:r>
              <a:rPr dirty="0" sz="1800" spc="-22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65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dirty="0" sz="1800" spc="-13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5">
                <a:solidFill>
                  <a:srgbClr val="404040"/>
                </a:solidFill>
                <a:latin typeface="Trebuchet MS"/>
                <a:cs typeface="Trebuchet MS"/>
              </a:rPr>
              <a:t>air</a:t>
            </a:r>
            <a:r>
              <a:rPr dirty="0" sz="1800" spc="-11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35">
                <a:solidFill>
                  <a:srgbClr val="404040"/>
                </a:solidFill>
                <a:latin typeface="Trebuchet MS"/>
                <a:cs typeface="Trebuchet MS"/>
              </a:rPr>
              <a:t>pollutants.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52825" y="2600325"/>
            <a:ext cx="4029075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4757" y="1032255"/>
            <a:ext cx="4213860" cy="57531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202690" algn="l"/>
              </a:tabLst>
            </a:pPr>
            <a:r>
              <a:rPr dirty="0" spc="315"/>
              <a:t>S</a:t>
            </a:r>
            <a:r>
              <a:rPr dirty="0" spc="470"/>
              <a:t>O</a:t>
            </a:r>
            <a:r>
              <a:rPr dirty="0" spc="-130"/>
              <a:t>I</a:t>
            </a:r>
            <a:r>
              <a:rPr dirty="0" spc="-225"/>
              <a:t>L</a:t>
            </a:r>
            <a:r>
              <a:rPr dirty="0"/>
              <a:t>	</a:t>
            </a:r>
            <a:r>
              <a:rPr dirty="0" spc="815"/>
              <a:t>M</a:t>
            </a:r>
            <a:r>
              <a:rPr dirty="0" spc="715"/>
              <a:t>O</a:t>
            </a:r>
            <a:r>
              <a:rPr dirty="0" spc="395"/>
              <a:t>N</a:t>
            </a:r>
            <a:r>
              <a:rPr dirty="0" spc="-250"/>
              <a:t>I</a:t>
            </a:r>
            <a:r>
              <a:rPr dirty="0" spc="-459"/>
              <a:t>T</a:t>
            </a:r>
            <a:r>
              <a:rPr dirty="0" spc="715"/>
              <a:t>O</a:t>
            </a:r>
            <a:r>
              <a:rPr dirty="0" spc="75"/>
              <a:t>R</a:t>
            </a:r>
            <a:r>
              <a:rPr dirty="0" spc="50"/>
              <a:t>I</a:t>
            </a:r>
            <a:r>
              <a:rPr dirty="0" spc="165"/>
              <a:t>N</a:t>
            </a:r>
            <a:r>
              <a:rPr dirty="0" spc="705"/>
              <a:t>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34757" y="2630741"/>
            <a:ext cx="8130540" cy="577215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355600" marR="5080" indent="-343535">
              <a:lnSpc>
                <a:spcPct val="100800"/>
              </a:lnSpc>
              <a:spcBef>
                <a:spcPts val="85"/>
              </a:spcBef>
              <a:tabLst>
                <a:tab pos="355600" algn="l"/>
              </a:tabLst>
            </a:pPr>
            <a:r>
              <a:rPr dirty="0" sz="1400" spc="-120">
                <a:solidFill>
                  <a:srgbClr val="B31166"/>
                </a:solidFill>
                <a:latin typeface="Lucida Sans Unicode"/>
                <a:cs typeface="Lucida Sans Unicode"/>
              </a:rPr>
              <a:t>▶	</a:t>
            </a:r>
            <a:r>
              <a:rPr dirty="0" sz="1800" spc="160">
                <a:solidFill>
                  <a:srgbClr val="404040"/>
                </a:solidFill>
                <a:latin typeface="Trebuchet MS"/>
                <a:cs typeface="Trebuchet MS"/>
              </a:rPr>
              <a:t>Grab</a:t>
            </a:r>
            <a:r>
              <a:rPr dirty="0" sz="1800" spc="-4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120">
                <a:solidFill>
                  <a:srgbClr val="404040"/>
                </a:solidFill>
                <a:latin typeface="Trebuchet MS"/>
                <a:cs typeface="Trebuchet MS"/>
              </a:rPr>
              <a:t>sampling</a:t>
            </a:r>
            <a:r>
              <a:rPr dirty="0" sz="1800" spc="-254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55">
                <a:solidFill>
                  <a:srgbClr val="404040"/>
                </a:solidFill>
                <a:latin typeface="Trebuchet MS"/>
                <a:cs typeface="Trebuchet MS"/>
              </a:rPr>
              <a:t>(individual</a:t>
            </a:r>
            <a:r>
              <a:rPr dirty="0" sz="1800" spc="-22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105">
                <a:solidFill>
                  <a:srgbClr val="404040"/>
                </a:solidFill>
                <a:latin typeface="Trebuchet MS"/>
                <a:cs typeface="Trebuchet MS"/>
              </a:rPr>
              <a:t>samples)</a:t>
            </a:r>
            <a:r>
              <a:rPr dirty="0" sz="1800" spc="-23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204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dirty="0" sz="1800" spc="-4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130">
                <a:solidFill>
                  <a:srgbClr val="404040"/>
                </a:solidFill>
                <a:latin typeface="Trebuchet MS"/>
                <a:cs typeface="Trebuchet MS"/>
              </a:rPr>
              <a:t>composite</a:t>
            </a:r>
            <a:r>
              <a:rPr dirty="0" sz="1800" spc="-21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110">
                <a:solidFill>
                  <a:srgbClr val="404040"/>
                </a:solidFill>
                <a:latin typeface="Trebuchet MS"/>
                <a:cs typeface="Trebuchet MS"/>
              </a:rPr>
              <a:t>sampling</a:t>
            </a:r>
            <a:r>
              <a:rPr dirty="0" sz="1800" spc="-254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35">
                <a:solidFill>
                  <a:srgbClr val="404040"/>
                </a:solidFill>
                <a:latin typeface="Trebuchet MS"/>
                <a:cs typeface="Trebuchet MS"/>
              </a:rPr>
              <a:t>(multiple </a:t>
            </a:r>
            <a:r>
              <a:rPr dirty="0" sz="1800" spc="-52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105">
                <a:solidFill>
                  <a:srgbClr val="404040"/>
                </a:solidFill>
                <a:latin typeface="Trebuchet MS"/>
                <a:cs typeface="Trebuchet MS"/>
              </a:rPr>
              <a:t>samples)</a:t>
            </a:r>
            <a:r>
              <a:rPr dirty="0" sz="1800" spc="-24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165">
                <a:solidFill>
                  <a:srgbClr val="404040"/>
                </a:solidFill>
                <a:latin typeface="Trebuchet MS"/>
                <a:cs typeface="Trebuchet MS"/>
              </a:rPr>
              <a:t>.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34757" y="4118546"/>
            <a:ext cx="8208009" cy="84391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355600" marR="5080" indent="-343535">
              <a:lnSpc>
                <a:spcPct val="99100"/>
              </a:lnSpc>
              <a:spcBef>
                <a:spcPts val="120"/>
              </a:spcBef>
              <a:tabLst>
                <a:tab pos="355600" algn="l"/>
              </a:tabLst>
            </a:pPr>
            <a:r>
              <a:rPr dirty="0" sz="1400" spc="-114">
                <a:solidFill>
                  <a:srgbClr val="B31166"/>
                </a:solidFill>
                <a:latin typeface="Lucida Sans Unicode"/>
                <a:cs typeface="Lucida Sans Unicode"/>
              </a:rPr>
              <a:t>▶	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dirty="0" sz="1800" spc="-14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75">
                <a:solidFill>
                  <a:srgbClr val="404040"/>
                </a:solidFill>
                <a:latin typeface="Trebuchet MS"/>
                <a:cs typeface="Trebuchet MS"/>
              </a:rPr>
              <a:t>monitor</a:t>
            </a:r>
            <a:r>
              <a:rPr dirty="0" sz="1800" spc="-26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30">
                <a:solidFill>
                  <a:srgbClr val="404040"/>
                </a:solidFill>
                <a:latin typeface="Trebuchet MS"/>
                <a:cs typeface="Trebuchet MS"/>
              </a:rPr>
              <a:t>soil,</a:t>
            </a:r>
            <a:r>
              <a:rPr dirty="0" sz="1800" spc="-21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40">
                <a:solidFill>
                  <a:srgbClr val="404040"/>
                </a:solidFill>
                <a:latin typeface="Trebuchet MS"/>
                <a:cs typeface="Trebuchet MS"/>
              </a:rPr>
              <a:t>set</a:t>
            </a:r>
            <a:r>
              <a:rPr dirty="0" sz="1800" spc="-10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65">
                <a:solidFill>
                  <a:srgbClr val="404040"/>
                </a:solidFill>
                <a:latin typeface="Trebuchet MS"/>
                <a:cs typeface="Trebuchet MS"/>
              </a:rPr>
              <a:t>baselines,</a:t>
            </a:r>
            <a:r>
              <a:rPr dirty="0" sz="1800" spc="-29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204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dirty="0" sz="1800" spc="-5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114">
                <a:solidFill>
                  <a:srgbClr val="404040"/>
                </a:solidFill>
                <a:latin typeface="Trebuchet MS"/>
                <a:cs typeface="Trebuchet MS"/>
              </a:rPr>
              <a:t>detect</a:t>
            </a:r>
            <a:r>
              <a:rPr dirty="0" sz="1800" spc="-9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20">
                <a:solidFill>
                  <a:srgbClr val="404040"/>
                </a:solidFill>
                <a:latin typeface="Trebuchet MS"/>
                <a:cs typeface="Trebuchet MS"/>
              </a:rPr>
              <a:t>threats</a:t>
            </a:r>
            <a:r>
              <a:rPr dirty="0" sz="1800" spc="3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140">
                <a:solidFill>
                  <a:srgbClr val="404040"/>
                </a:solidFill>
                <a:latin typeface="Trebuchet MS"/>
                <a:cs typeface="Trebuchet MS"/>
              </a:rPr>
              <a:t>such</a:t>
            </a:r>
            <a:r>
              <a:rPr dirty="0" sz="1800" spc="-21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110">
                <a:solidFill>
                  <a:srgbClr val="404040"/>
                </a:solidFill>
                <a:latin typeface="Trebuchet MS"/>
                <a:cs typeface="Trebuchet MS"/>
              </a:rPr>
              <a:t>as</a:t>
            </a:r>
            <a:r>
              <a:rPr dirty="0" sz="1800" spc="3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55">
                <a:solidFill>
                  <a:srgbClr val="404040"/>
                </a:solidFill>
                <a:latin typeface="Trebuchet MS"/>
                <a:cs typeface="Trebuchet MS"/>
              </a:rPr>
              <a:t>acidification, </a:t>
            </a:r>
            <a:r>
              <a:rPr dirty="0" sz="1800" spc="6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35">
                <a:solidFill>
                  <a:srgbClr val="404040"/>
                </a:solidFill>
                <a:latin typeface="Trebuchet MS"/>
                <a:cs typeface="Trebuchet MS"/>
              </a:rPr>
              <a:t>biodiversity</a:t>
            </a:r>
            <a:r>
              <a:rPr dirty="0" sz="1800" spc="-229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loss,</a:t>
            </a:r>
            <a:r>
              <a:rPr dirty="0" sz="1800" spc="-204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135">
                <a:solidFill>
                  <a:srgbClr val="404040"/>
                </a:solidFill>
                <a:latin typeface="Trebuchet MS"/>
                <a:cs typeface="Trebuchet MS"/>
              </a:rPr>
              <a:t>compaction,</a:t>
            </a:r>
            <a:r>
              <a:rPr dirty="0" sz="1800" spc="-28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90">
                <a:solidFill>
                  <a:srgbClr val="404040"/>
                </a:solidFill>
                <a:latin typeface="Trebuchet MS"/>
                <a:cs typeface="Trebuchet MS"/>
              </a:rPr>
              <a:t>contamination,</a:t>
            </a:r>
            <a:r>
              <a:rPr dirty="0" sz="1800" spc="-204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40">
                <a:solidFill>
                  <a:srgbClr val="404040"/>
                </a:solidFill>
                <a:latin typeface="Trebuchet MS"/>
                <a:cs typeface="Trebuchet MS"/>
              </a:rPr>
              <a:t>erosion,</a:t>
            </a:r>
            <a:r>
              <a:rPr dirty="0" sz="1800" spc="-204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130">
                <a:solidFill>
                  <a:srgbClr val="404040"/>
                </a:solidFill>
                <a:latin typeface="Trebuchet MS"/>
                <a:cs typeface="Trebuchet MS"/>
              </a:rPr>
              <a:t>organic</a:t>
            </a:r>
            <a:r>
              <a:rPr dirty="0" sz="1800" spc="-12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60">
                <a:solidFill>
                  <a:srgbClr val="404040"/>
                </a:solidFill>
                <a:latin typeface="Trebuchet MS"/>
                <a:cs typeface="Trebuchet MS"/>
              </a:rPr>
              <a:t>material </a:t>
            </a:r>
            <a:r>
              <a:rPr dirty="0" sz="1800" spc="-52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loss,</a:t>
            </a:r>
            <a:r>
              <a:rPr dirty="0" sz="1800" spc="-22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5">
                <a:solidFill>
                  <a:srgbClr val="404040"/>
                </a:solidFill>
                <a:latin typeface="Trebuchet MS"/>
                <a:cs typeface="Trebuchet MS"/>
              </a:rPr>
              <a:t>salinization,</a:t>
            </a:r>
            <a:r>
              <a:rPr dirty="0" sz="1800" spc="-22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204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dirty="0" sz="1800" spc="-5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105">
                <a:solidFill>
                  <a:srgbClr val="404040"/>
                </a:solidFill>
                <a:latin typeface="Trebuchet MS"/>
                <a:cs typeface="Trebuchet MS"/>
              </a:rPr>
              <a:t>slope</a:t>
            </a:r>
            <a:r>
              <a:rPr dirty="0" sz="1800" spc="-22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15">
                <a:solidFill>
                  <a:srgbClr val="404040"/>
                </a:solidFill>
                <a:latin typeface="Trebuchet MS"/>
                <a:cs typeface="Trebuchet MS"/>
              </a:rPr>
              <a:t>instability.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4757" y="757174"/>
            <a:ext cx="6179820" cy="57531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IOT</a:t>
            </a:r>
            <a:r>
              <a:rPr dirty="0" spc="-165"/>
              <a:t> </a:t>
            </a:r>
            <a:r>
              <a:rPr dirty="0" spc="220"/>
              <a:t>BASED</a:t>
            </a:r>
            <a:r>
              <a:rPr dirty="0" spc="-105"/>
              <a:t> </a:t>
            </a:r>
            <a:r>
              <a:rPr dirty="0" spc="215"/>
              <a:t>ENVIRONMENTAL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34757" y="1310639"/>
            <a:ext cx="2352675" cy="5753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815">
                <a:solidFill>
                  <a:srgbClr val="EBEBEB"/>
                </a:solidFill>
                <a:latin typeface="Trebuchet MS"/>
                <a:cs typeface="Trebuchet MS"/>
              </a:rPr>
              <a:t>M</a:t>
            </a:r>
            <a:r>
              <a:rPr dirty="0" sz="3600" spc="385">
                <a:solidFill>
                  <a:srgbClr val="EBEBEB"/>
                </a:solidFill>
                <a:latin typeface="Trebuchet MS"/>
                <a:cs typeface="Trebuchet MS"/>
              </a:rPr>
              <a:t>o</a:t>
            </a:r>
            <a:r>
              <a:rPr dirty="0" sz="3600" spc="204">
                <a:solidFill>
                  <a:srgbClr val="EBEBEB"/>
                </a:solidFill>
                <a:latin typeface="Trebuchet MS"/>
                <a:cs typeface="Trebuchet MS"/>
              </a:rPr>
              <a:t>n</a:t>
            </a:r>
            <a:r>
              <a:rPr dirty="0" sz="3600" spc="-355">
                <a:solidFill>
                  <a:srgbClr val="EBEBEB"/>
                </a:solidFill>
                <a:latin typeface="Trebuchet MS"/>
                <a:cs typeface="Trebuchet MS"/>
              </a:rPr>
              <a:t>i</a:t>
            </a:r>
            <a:r>
              <a:rPr dirty="0" sz="3600" spc="-310">
                <a:solidFill>
                  <a:srgbClr val="EBEBEB"/>
                </a:solidFill>
                <a:latin typeface="Trebuchet MS"/>
                <a:cs typeface="Trebuchet MS"/>
              </a:rPr>
              <a:t>t</a:t>
            </a:r>
            <a:r>
              <a:rPr dirty="0" sz="3600" spc="385">
                <a:solidFill>
                  <a:srgbClr val="EBEBEB"/>
                </a:solidFill>
                <a:latin typeface="Trebuchet MS"/>
                <a:cs typeface="Trebuchet MS"/>
              </a:rPr>
              <a:t>o</a:t>
            </a:r>
            <a:r>
              <a:rPr dirty="0" sz="3600" spc="-355">
                <a:solidFill>
                  <a:srgbClr val="EBEBEB"/>
                </a:solidFill>
                <a:latin typeface="Trebuchet MS"/>
                <a:cs typeface="Trebuchet MS"/>
              </a:rPr>
              <a:t>r</a:t>
            </a:r>
            <a:r>
              <a:rPr dirty="0" sz="3600" spc="-355">
                <a:solidFill>
                  <a:srgbClr val="EBEBEB"/>
                </a:solidFill>
                <a:latin typeface="Trebuchet MS"/>
                <a:cs typeface="Trebuchet MS"/>
              </a:rPr>
              <a:t>i</a:t>
            </a:r>
            <a:r>
              <a:rPr dirty="0" sz="3600" spc="204">
                <a:solidFill>
                  <a:srgbClr val="EBEBEB"/>
                </a:solidFill>
                <a:latin typeface="Trebuchet MS"/>
                <a:cs typeface="Trebuchet MS"/>
              </a:rPr>
              <a:t>n</a:t>
            </a:r>
            <a:r>
              <a:rPr dirty="0" sz="3600" spc="615">
                <a:solidFill>
                  <a:srgbClr val="EBEBEB"/>
                </a:solidFill>
                <a:latin typeface="Trebuchet MS"/>
                <a:cs typeface="Trebuchet MS"/>
              </a:rPr>
              <a:t>g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34757" y="2630741"/>
            <a:ext cx="8590915" cy="2207895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355600" marR="5080" indent="-343535">
              <a:lnSpc>
                <a:spcPct val="100800"/>
              </a:lnSpc>
              <a:spcBef>
                <a:spcPts val="85"/>
              </a:spcBef>
              <a:tabLst>
                <a:tab pos="355600" algn="l"/>
              </a:tabLst>
            </a:pPr>
            <a:r>
              <a:rPr dirty="0" sz="1400" spc="-120">
                <a:solidFill>
                  <a:srgbClr val="B31166"/>
                </a:solidFill>
                <a:latin typeface="Lucida Sans Unicode"/>
                <a:cs typeface="Lucida Sans Unicode"/>
              </a:rPr>
              <a:t>▶	</a:t>
            </a:r>
            <a:r>
              <a:rPr dirty="0" sz="1800" spc="65">
                <a:solidFill>
                  <a:srgbClr val="404040"/>
                </a:solidFill>
                <a:latin typeface="Trebuchet MS"/>
                <a:cs typeface="Trebuchet MS"/>
              </a:rPr>
              <a:t>Environmental</a:t>
            </a:r>
            <a:r>
              <a:rPr dirty="0" sz="1800" spc="-229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75">
                <a:solidFill>
                  <a:srgbClr val="404040"/>
                </a:solidFill>
                <a:latin typeface="Trebuchet MS"/>
                <a:cs typeface="Trebuchet MS"/>
              </a:rPr>
              <a:t>monitoring</a:t>
            </a:r>
            <a:r>
              <a:rPr dirty="0" sz="1800" spc="-254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40">
                <a:solidFill>
                  <a:srgbClr val="404040"/>
                </a:solidFill>
                <a:latin typeface="Trebuchet MS"/>
                <a:cs typeface="Trebuchet MS"/>
              </a:rPr>
              <a:t>solutions</a:t>
            </a:r>
            <a:r>
              <a:rPr dirty="0" sz="1800" spc="-26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200">
                <a:solidFill>
                  <a:srgbClr val="404040"/>
                </a:solidFill>
                <a:latin typeface="Trebuchet MS"/>
                <a:cs typeface="Trebuchet MS"/>
              </a:rPr>
              <a:t>have</a:t>
            </a:r>
            <a:r>
              <a:rPr dirty="0" sz="1800" spc="-21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160">
                <a:solidFill>
                  <a:srgbClr val="404040"/>
                </a:solidFill>
                <a:latin typeface="Trebuchet MS"/>
                <a:cs typeface="Trebuchet MS"/>
              </a:rPr>
              <a:t>evolved</a:t>
            </a:r>
            <a:r>
              <a:rPr dirty="0" sz="1800" spc="-27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130">
                <a:solidFill>
                  <a:srgbClr val="404040"/>
                </a:solidFill>
                <a:latin typeface="Trebuchet MS"/>
                <a:cs typeface="Trebuchet MS"/>
              </a:rPr>
              <a:t>over</a:t>
            </a:r>
            <a:r>
              <a:rPr dirty="0" sz="1800" spc="-18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65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dirty="0" sz="1800" spc="-5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65">
                <a:solidFill>
                  <a:srgbClr val="404040"/>
                </a:solidFill>
                <a:latin typeface="Trebuchet MS"/>
                <a:cs typeface="Trebuchet MS"/>
              </a:rPr>
              <a:t>years</a:t>
            </a:r>
            <a:r>
              <a:rPr dirty="0" sz="1800" spc="-3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40">
                <a:solidFill>
                  <a:srgbClr val="404040"/>
                </a:solidFill>
                <a:latin typeface="Trebuchet MS"/>
                <a:cs typeface="Trebuchet MS"/>
              </a:rPr>
              <a:t>into</a:t>
            </a:r>
            <a:r>
              <a:rPr dirty="0" sz="1800" spc="-14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55">
                <a:solidFill>
                  <a:srgbClr val="404040"/>
                </a:solidFill>
                <a:latin typeface="Trebuchet MS"/>
                <a:cs typeface="Trebuchet MS"/>
              </a:rPr>
              <a:t>Smart </a:t>
            </a:r>
            <a:r>
              <a:rPr dirty="0" sz="1800" spc="-52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65">
                <a:solidFill>
                  <a:srgbClr val="404040"/>
                </a:solidFill>
                <a:latin typeface="Trebuchet MS"/>
                <a:cs typeface="Trebuchet MS"/>
              </a:rPr>
              <a:t>Environmental</a:t>
            </a:r>
            <a:r>
              <a:rPr dirty="0" sz="1800" spc="-23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95">
                <a:solidFill>
                  <a:srgbClr val="404040"/>
                </a:solidFill>
                <a:latin typeface="Trebuchet MS"/>
                <a:cs typeface="Trebuchet MS"/>
              </a:rPr>
              <a:t>Monitoring</a:t>
            </a:r>
            <a:r>
              <a:rPr dirty="0" sz="1800" spc="-26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80">
                <a:solidFill>
                  <a:srgbClr val="404040"/>
                </a:solidFill>
                <a:latin typeface="Trebuchet MS"/>
                <a:cs typeface="Trebuchet MS"/>
              </a:rPr>
              <a:t>(SEM)</a:t>
            </a:r>
            <a:r>
              <a:rPr dirty="0" sz="1800" spc="-8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55">
                <a:solidFill>
                  <a:srgbClr val="404040"/>
                </a:solidFill>
                <a:latin typeface="Trebuchet MS"/>
                <a:cs typeface="Trebuchet MS"/>
              </a:rPr>
              <a:t>systems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100">
              <a:latin typeface="Trebuchet MS"/>
              <a:cs typeface="Trebuchet MS"/>
            </a:endParaRPr>
          </a:p>
          <a:p>
            <a:pPr marL="12700">
              <a:lnSpc>
                <a:spcPts val="2130"/>
              </a:lnSpc>
              <a:spcBef>
                <a:spcPts val="1780"/>
              </a:spcBef>
              <a:tabLst>
                <a:tab pos="355600" algn="l"/>
              </a:tabLst>
            </a:pPr>
            <a:r>
              <a:rPr dirty="0" sz="1400" spc="-114">
                <a:solidFill>
                  <a:srgbClr val="B31166"/>
                </a:solidFill>
                <a:latin typeface="Lucida Sans Unicode"/>
                <a:cs typeface="Lucida Sans Unicode"/>
              </a:rPr>
              <a:t>▶	</a:t>
            </a:r>
            <a:r>
              <a:rPr dirty="0" sz="1800" spc="195">
                <a:solidFill>
                  <a:srgbClr val="404040"/>
                </a:solidFill>
                <a:latin typeface="Trebuchet MS"/>
                <a:cs typeface="Trebuchet MS"/>
              </a:rPr>
              <a:t>Machine</a:t>
            </a:r>
            <a:r>
              <a:rPr dirty="0" sz="1800" spc="-22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85">
                <a:solidFill>
                  <a:srgbClr val="404040"/>
                </a:solidFill>
                <a:latin typeface="Trebuchet MS"/>
                <a:cs typeface="Trebuchet MS"/>
              </a:rPr>
              <a:t>Learning</a:t>
            </a:r>
            <a:r>
              <a:rPr dirty="0" sz="1800" spc="-17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70">
                <a:solidFill>
                  <a:srgbClr val="404040"/>
                </a:solidFill>
                <a:latin typeface="Trebuchet MS"/>
                <a:cs typeface="Trebuchet MS"/>
              </a:rPr>
              <a:t>(ML)</a:t>
            </a:r>
            <a:r>
              <a:rPr dirty="0" sz="1800" spc="-8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90">
                <a:solidFill>
                  <a:srgbClr val="404040"/>
                </a:solidFill>
                <a:latin typeface="Trebuchet MS"/>
                <a:cs typeface="Trebuchet MS"/>
              </a:rPr>
              <a:t>techniques,</a:t>
            </a:r>
            <a:r>
              <a:rPr dirty="0" sz="1800" spc="-29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204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dirty="0" sz="1800" spc="-5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65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dirty="0" sz="1800" spc="-6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30">
                <a:solidFill>
                  <a:srgbClr val="404040"/>
                </a:solidFill>
                <a:latin typeface="Trebuchet MS"/>
                <a:cs typeface="Trebuchet MS"/>
              </a:rPr>
              <a:t>Internet</a:t>
            </a:r>
            <a:r>
              <a:rPr dirty="0" sz="1800" spc="-10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65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dirty="0" sz="1800" spc="-13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40">
                <a:solidFill>
                  <a:srgbClr val="404040"/>
                </a:solidFill>
                <a:latin typeface="Trebuchet MS"/>
                <a:cs typeface="Trebuchet MS"/>
              </a:rPr>
              <a:t>Things</a:t>
            </a:r>
            <a:r>
              <a:rPr dirty="0" sz="1800" spc="-19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45">
                <a:solidFill>
                  <a:srgbClr val="404040"/>
                </a:solidFill>
                <a:latin typeface="Trebuchet MS"/>
                <a:cs typeface="Trebuchet MS"/>
              </a:rPr>
              <a:t>(IoT).</a:t>
            </a:r>
            <a:endParaRPr sz="1800">
              <a:latin typeface="Trebuchet MS"/>
              <a:cs typeface="Trebuchet MS"/>
            </a:endParaRPr>
          </a:p>
          <a:p>
            <a:pPr marL="355600">
              <a:lnSpc>
                <a:spcPts val="2130"/>
              </a:lnSpc>
            </a:pPr>
            <a:r>
              <a:rPr dirty="0" sz="1800" spc="90">
                <a:solidFill>
                  <a:srgbClr val="404040"/>
                </a:solidFill>
                <a:latin typeface="Trebuchet MS"/>
                <a:cs typeface="Trebuchet MS"/>
              </a:rPr>
              <a:t>Technologies</a:t>
            </a:r>
            <a:r>
              <a:rPr dirty="0" sz="1800" spc="-19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140">
                <a:solidFill>
                  <a:srgbClr val="404040"/>
                </a:solidFill>
                <a:latin typeface="Trebuchet MS"/>
                <a:cs typeface="Trebuchet MS"/>
              </a:rPr>
              <a:t>such</a:t>
            </a:r>
            <a:r>
              <a:rPr dirty="0" sz="1800" spc="-21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110">
                <a:solidFill>
                  <a:srgbClr val="404040"/>
                </a:solidFill>
                <a:latin typeface="Trebuchet MS"/>
                <a:cs typeface="Trebuchet MS"/>
              </a:rPr>
              <a:t>as</a:t>
            </a:r>
            <a:r>
              <a:rPr dirty="0" sz="1800" spc="3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35">
                <a:solidFill>
                  <a:srgbClr val="404040"/>
                </a:solidFill>
                <a:latin typeface="Trebuchet MS"/>
                <a:cs typeface="Trebuchet MS"/>
              </a:rPr>
              <a:t>IoT</a:t>
            </a:r>
            <a:r>
              <a:rPr dirty="0" sz="1800" spc="-114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140">
                <a:solidFill>
                  <a:srgbClr val="404040"/>
                </a:solidFill>
                <a:latin typeface="Trebuchet MS"/>
                <a:cs typeface="Trebuchet MS"/>
              </a:rPr>
              <a:t>devices</a:t>
            </a:r>
            <a:r>
              <a:rPr dirty="0" sz="1800" spc="-26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204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dirty="0" sz="1800" spc="-5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30">
                <a:solidFill>
                  <a:srgbClr val="404040"/>
                </a:solidFill>
                <a:latin typeface="Trebuchet MS"/>
                <a:cs typeface="Trebuchet MS"/>
              </a:rPr>
              <a:t>wireless</a:t>
            </a:r>
            <a:r>
              <a:rPr dirty="0" sz="1800" spc="-27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75">
                <a:solidFill>
                  <a:srgbClr val="404040"/>
                </a:solidFill>
                <a:latin typeface="Trebuchet MS"/>
                <a:cs typeface="Trebuchet MS"/>
              </a:rPr>
              <a:t>sensor</a:t>
            </a:r>
            <a:r>
              <a:rPr dirty="0" sz="1800" spc="-26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50">
                <a:solidFill>
                  <a:srgbClr val="404040"/>
                </a:solidFill>
                <a:latin typeface="Trebuchet MS"/>
                <a:cs typeface="Trebuchet MS"/>
              </a:rPr>
              <a:t>networks</a:t>
            </a:r>
            <a:r>
              <a:rPr dirty="0" sz="1800" spc="-4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200">
                <a:solidFill>
                  <a:srgbClr val="404040"/>
                </a:solidFill>
                <a:latin typeface="Trebuchet MS"/>
                <a:cs typeface="Trebuchet MS"/>
              </a:rPr>
              <a:t>have</a:t>
            </a:r>
            <a:r>
              <a:rPr dirty="0" sz="1800" spc="-22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229">
                <a:solidFill>
                  <a:srgbClr val="404040"/>
                </a:solidFill>
                <a:latin typeface="Trebuchet MS"/>
                <a:cs typeface="Trebuchet MS"/>
              </a:rPr>
              <a:t>made</a:t>
            </a:r>
            <a:endParaRPr sz="1800">
              <a:latin typeface="Trebuchet MS"/>
              <a:cs typeface="Trebuchet MS"/>
            </a:endParaRPr>
          </a:p>
          <a:p>
            <a:pPr marL="355600" marR="399415">
              <a:lnSpc>
                <a:spcPct val="100800"/>
              </a:lnSpc>
              <a:spcBef>
                <a:spcPts val="5"/>
              </a:spcBef>
            </a:pPr>
            <a:r>
              <a:rPr dirty="0" sz="1800" spc="225">
                <a:solidFill>
                  <a:srgbClr val="404040"/>
                </a:solidFill>
                <a:latin typeface="Trebuchet MS"/>
                <a:cs typeface="Trebuchet MS"/>
              </a:rPr>
              <a:t>advanced</a:t>
            </a:r>
            <a:r>
              <a:rPr dirty="0" sz="1800" spc="-204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85">
                <a:solidFill>
                  <a:srgbClr val="404040"/>
                </a:solidFill>
                <a:latin typeface="Trebuchet MS"/>
                <a:cs typeface="Trebuchet MS"/>
              </a:rPr>
              <a:t>environmental</a:t>
            </a:r>
            <a:r>
              <a:rPr dirty="0" sz="1800" spc="-15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65">
                <a:solidFill>
                  <a:srgbClr val="404040"/>
                </a:solidFill>
                <a:latin typeface="Trebuchet MS"/>
                <a:cs typeface="Trebuchet MS"/>
              </a:rPr>
              <a:t>monitoring</a:t>
            </a:r>
            <a:r>
              <a:rPr dirty="0" sz="1800" spc="-254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105">
                <a:solidFill>
                  <a:srgbClr val="404040"/>
                </a:solidFill>
                <a:latin typeface="Trebuchet MS"/>
                <a:cs typeface="Trebuchet MS"/>
              </a:rPr>
              <a:t>using</a:t>
            </a:r>
            <a:r>
              <a:rPr dirty="0" sz="1800" spc="-17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35">
                <a:solidFill>
                  <a:srgbClr val="404040"/>
                </a:solidFill>
                <a:latin typeface="Trebuchet MS"/>
                <a:cs typeface="Trebuchet MS"/>
              </a:rPr>
              <a:t>IoT</a:t>
            </a:r>
            <a:r>
              <a:rPr dirty="0" sz="1800" spc="-11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285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dirty="0" sz="1800" spc="-5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135">
                <a:solidFill>
                  <a:srgbClr val="404040"/>
                </a:solidFill>
                <a:latin typeface="Trebuchet MS"/>
                <a:cs typeface="Trebuchet MS"/>
              </a:rPr>
              <a:t>more</a:t>
            </a:r>
            <a:r>
              <a:rPr dirty="0" sz="1800" spc="-22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65">
                <a:solidFill>
                  <a:srgbClr val="404040"/>
                </a:solidFill>
                <a:latin typeface="Trebuchet MS"/>
                <a:cs typeface="Trebuchet MS"/>
              </a:rPr>
              <a:t>streamlined</a:t>
            </a:r>
            <a:r>
              <a:rPr dirty="0" sz="1800" spc="-20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204">
                <a:solidFill>
                  <a:srgbClr val="404040"/>
                </a:solidFill>
                <a:latin typeface="Trebuchet MS"/>
                <a:cs typeface="Trebuchet MS"/>
              </a:rPr>
              <a:t>and </a:t>
            </a:r>
            <a:r>
              <a:rPr dirty="0" sz="1800" spc="-52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Artificial</a:t>
            </a:r>
            <a:r>
              <a:rPr dirty="0" sz="1800" spc="-23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60">
                <a:solidFill>
                  <a:srgbClr val="404040"/>
                </a:solidFill>
                <a:latin typeface="Trebuchet MS"/>
                <a:cs typeface="Trebuchet MS"/>
              </a:rPr>
              <a:t>Intelligence-controlled</a:t>
            </a:r>
            <a:r>
              <a:rPr dirty="0" sz="1800" spc="-28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80">
                <a:solidFill>
                  <a:srgbClr val="404040"/>
                </a:solidFill>
                <a:latin typeface="Trebuchet MS"/>
                <a:cs typeface="Trebuchet MS"/>
              </a:rPr>
              <a:t>process.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0305" y="2323782"/>
            <a:ext cx="8321040" cy="854075"/>
          </a:xfrm>
          <a:prstGeom prst="rect"/>
        </p:spPr>
        <p:txBody>
          <a:bodyPr wrap="square" lIns="0" tIns="10160" rIns="0" bIns="0" rtlCol="0" vert="horz">
            <a:spAutoFit/>
          </a:bodyPr>
          <a:lstStyle/>
          <a:p>
            <a:pPr marL="355600" marR="5080" indent="-343535">
              <a:lnSpc>
                <a:spcPct val="100899"/>
              </a:lnSpc>
              <a:spcBef>
                <a:spcPts val="80"/>
              </a:spcBef>
              <a:tabLst>
                <a:tab pos="355600" algn="l"/>
              </a:tabLst>
            </a:pPr>
            <a:r>
              <a:rPr dirty="0" sz="1400" spc="-114">
                <a:solidFill>
                  <a:srgbClr val="B31166"/>
                </a:solidFill>
                <a:latin typeface="Lucida Sans Unicode"/>
                <a:cs typeface="Lucida Sans Unicode"/>
              </a:rPr>
              <a:t>▶	</a:t>
            </a:r>
            <a:r>
              <a:rPr dirty="0" sz="1800" spc="-35">
                <a:solidFill>
                  <a:srgbClr val="404040"/>
                </a:solidFill>
              </a:rPr>
              <a:t>IoT</a:t>
            </a:r>
            <a:r>
              <a:rPr dirty="0" sz="1800" spc="-114">
                <a:solidFill>
                  <a:srgbClr val="404040"/>
                </a:solidFill>
              </a:rPr>
              <a:t> </a:t>
            </a:r>
            <a:r>
              <a:rPr dirty="0" sz="1800">
                <a:solidFill>
                  <a:srgbClr val="404040"/>
                </a:solidFill>
              </a:rPr>
              <a:t>for</a:t>
            </a:r>
            <a:r>
              <a:rPr dirty="0" sz="1800" spc="-105">
                <a:solidFill>
                  <a:srgbClr val="404040"/>
                </a:solidFill>
              </a:rPr>
              <a:t> </a:t>
            </a:r>
            <a:r>
              <a:rPr dirty="0" sz="1800" spc="80">
                <a:solidFill>
                  <a:srgbClr val="404040"/>
                </a:solidFill>
              </a:rPr>
              <a:t>environmental</a:t>
            </a:r>
            <a:r>
              <a:rPr dirty="0" sz="1800" spc="-229">
                <a:solidFill>
                  <a:srgbClr val="404040"/>
                </a:solidFill>
              </a:rPr>
              <a:t> </a:t>
            </a:r>
            <a:r>
              <a:rPr dirty="0" sz="1800" spc="75">
                <a:solidFill>
                  <a:srgbClr val="404040"/>
                </a:solidFill>
              </a:rPr>
              <a:t>monitoring</a:t>
            </a:r>
            <a:r>
              <a:rPr dirty="0" sz="1800" spc="-254">
                <a:solidFill>
                  <a:srgbClr val="404040"/>
                </a:solidFill>
              </a:rPr>
              <a:t> </a:t>
            </a:r>
            <a:r>
              <a:rPr dirty="0" sz="1800" spc="35">
                <a:solidFill>
                  <a:srgbClr val="404040"/>
                </a:solidFill>
              </a:rPr>
              <a:t>facilitates</a:t>
            </a:r>
            <a:r>
              <a:rPr dirty="0" sz="1800" spc="-270">
                <a:solidFill>
                  <a:srgbClr val="404040"/>
                </a:solidFill>
              </a:rPr>
              <a:t> </a:t>
            </a:r>
            <a:r>
              <a:rPr dirty="0" sz="1800" spc="65">
                <a:solidFill>
                  <a:srgbClr val="404040"/>
                </a:solidFill>
              </a:rPr>
              <a:t>the</a:t>
            </a:r>
            <a:r>
              <a:rPr dirty="0" sz="1800" spc="-55">
                <a:solidFill>
                  <a:srgbClr val="404040"/>
                </a:solidFill>
              </a:rPr>
              <a:t> </a:t>
            </a:r>
            <a:r>
              <a:rPr dirty="0" sz="1800" spc="145">
                <a:solidFill>
                  <a:srgbClr val="404040"/>
                </a:solidFill>
              </a:rPr>
              <a:t>development</a:t>
            </a:r>
            <a:r>
              <a:rPr dirty="0" sz="1800" spc="-254">
                <a:solidFill>
                  <a:srgbClr val="404040"/>
                </a:solidFill>
              </a:rPr>
              <a:t> </a:t>
            </a:r>
            <a:r>
              <a:rPr dirty="0" sz="1800" spc="65">
                <a:solidFill>
                  <a:srgbClr val="404040"/>
                </a:solidFill>
              </a:rPr>
              <a:t>of</a:t>
            </a:r>
            <a:r>
              <a:rPr dirty="0" sz="1800" spc="-55">
                <a:solidFill>
                  <a:srgbClr val="404040"/>
                </a:solidFill>
              </a:rPr>
              <a:t> </a:t>
            </a:r>
            <a:r>
              <a:rPr dirty="0" sz="1800" spc="-5">
                <a:solidFill>
                  <a:srgbClr val="404040"/>
                </a:solidFill>
              </a:rPr>
              <a:t>wireless, </a:t>
            </a:r>
            <a:r>
              <a:rPr dirty="0" sz="1800" spc="-525">
                <a:solidFill>
                  <a:srgbClr val="404040"/>
                </a:solidFill>
              </a:rPr>
              <a:t> </a:t>
            </a:r>
            <a:r>
              <a:rPr dirty="0" sz="1800" spc="105">
                <a:solidFill>
                  <a:srgbClr val="404040"/>
                </a:solidFill>
              </a:rPr>
              <a:t>remote</a:t>
            </a:r>
            <a:r>
              <a:rPr dirty="0" sz="1800" spc="-220">
                <a:solidFill>
                  <a:srgbClr val="404040"/>
                </a:solidFill>
              </a:rPr>
              <a:t> </a:t>
            </a:r>
            <a:r>
              <a:rPr dirty="0" sz="1800" spc="85">
                <a:solidFill>
                  <a:srgbClr val="404040"/>
                </a:solidFill>
              </a:rPr>
              <a:t>environmental</a:t>
            </a:r>
            <a:r>
              <a:rPr dirty="0" sz="1800" spc="-155">
                <a:solidFill>
                  <a:srgbClr val="404040"/>
                </a:solidFill>
              </a:rPr>
              <a:t> </a:t>
            </a:r>
            <a:r>
              <a:rPr dirty="0" sz="1800" spc="65">
                <a:solidFill>
                  <a:srgbClr val="404040"/>
                </a:solidFill>
              </a:rPr>
              <a:t>monitoring</a:t>
            </a:r>
            <a:r>
              <a:rPr dirty="0" sz="1800" spc="-260">
                <a:solidFill>
                  <a:srgbClr val="404040"/>
                </a:solidFill>
              </a:rPr>
              <a:t> </a:t>
            </a:r>
            <a:r>
              <a:rPr dirty="0" sz="1800" spc="35">
                <a:solidFill>
                  <a:srgbClr val="404040"/>
                </a:solidFill>
              </a:rPr>
              <a:t>systems,</a:t>
            </a:r>
            <a:r>
              <a:rPr dirty="0" sz="1800" spc="-220">
                <a:solidFill>
                  <a:srgbClr val="404040"/>
                </a:solidFill>
              </a:rPr>
              <a:t> </a:t>
            </a:r>
            <a:r>
              <a:rPr dirty="0" sz="1800" spc="125">
                <a:solidFill>
                  <a:srgbClr val="404040"/>
                </a:solidFill>
              </a:rPr>
              <a:t>which</a:t>
            </a:r>
            <a:r>
              <a:rPr dirty="0" sz="1800" spc="-215">
                <a:solidFill>
                  <a:srgbClr val="404040"/>
                </a:solidFill>
              </a:rPr>
              <a:t> </a:t>
            </a:r>
            <a:r>
              <a:rPr dirty="0" sz="1800" spc="150">
                <a:solidFill>
                  <a:srgbClr val="404040"/>
                </a:solidFill>
              </a:rPr>
              <a:t>enable</a:t>
            </a:r>
            <a:r>
              <a:rPr dirty="0" sz="1800" spc="-140">
                <a:solidFill>
                  <a:srgbClr val="404040"/>
                </a:solidFill>
              </a:rPr>
              <a:t> </a:t>
            </a:r>
            <a:r>
              <a:rPr dirty="0" sz="1800" spc="85">
                <a:solidFill>
                  <a:srgbClr val="404040"/>
                </a:solidFill>
              </a:rPr>
              <a:t>operations</a:t>
            </a:r>
            <a:r>
              <a:rPr dirty="0" sz="1800" spc="-120">
                <a:solidFill>
                  <a:srgbClr val="404040"/>
                </a:solidFill>
              </a:rPr>
              <a:t> </a:t>
            </a:r>
            <a:r>
              <a:rPr dirty="0" sz="1800" spc="45">
                <a:solidFill>
                  <a:srgbClr val="404040"/>
                </a:solidFill>
              </a:rPr>
              <a:t>to </a:t>
            </a:r>
            <a:r>
              <a:rPr dirty="0" sz="1800" spc="50">
                <a:solidFill>
                  <a:srgbClr val="404040"/>
                </a:solidFill>
              </a:rPr>
              <a:t> </a:t>
            </a:r>
            <a:r>
              <a:rPr dirty="0" sz="1800" spc="155">
                <a:solidFill>
                  <a:srgbClr val="404040"/>
                </a:solidFill>
              </a:rPr>
              <a:t>remove</a:t>
            </a:r>
            <a:r>
              <a:rPr dirty="0" sz="1800" spc="-225">
                <a:solidFill>
                  <a:srgbClr val="404040"/>
                </a:solidFill>
              </a:rPr>
              <a:t> </a:t>
            </a:r>
            <a:r>
              <a:rPr dirty="0" sz="1800" spc="215">
                <a:solidFill>
                  <a:srgbClr val="404040"/>
                </a:solidFill>
              </a:rPr>
              <a:t>much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0305" y="3678237"/>
            <a:ext cx="7977505" cy="854075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marL="355600" marR="5080" indent="-343535">
              <a:lnSpc>
                <a:spcPct val="100899"/>
              </a:lnSpc>
              <a:spcBef>
                <a:spcPts val="80"/>
              </a:spcBef>
              <a:tabLst>
                <a:tab pos="355600" algn="l"/>
              </a:tabLst>
            </a:pPr>
            <a:r>
              <a:rPr dirty="0" sz="1400" spc="-114">
                <a:solidFill>
                  <a:srgbClr val="B31166"/>
                </a:solidFill>
                <a:latin typeface="Lucida Sans Unicode"/>
                <a:cs typeface="Lucida Sans Unicode"/>
              </a:rPr>
              <a:t>▶	</a:t>
            </a:r>
            <a:r>
              <a:rPr dirty="0" sz="1800" spc="35">
                <a:solidFill>
                  <a:srgbClr val="404040"/>
                </a:solidFill>
                <a:latin typeface="Trebuchet MS"/>
                <a:cs typeface="Trebuchet MS"/>
              </a:rPr>
              <a:t>Facilitates</a:t>
            </a:r>
            <a:r>
              <a:rPr dirty="0" sz="1800" spc="-19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80">
                <a:solidFill>
                  <a:srgbClr val="404040"/>
                </a:solidFill>
                <a:latin typeface="Trebuchet MS"/>
                <a:cs typeface="Trebuchet MS"/>
              </a:rPr>
              <a:t>sophisticated</a:t>
            </a:r>
            <a:r>
              <a:rPr dirty="0" sz="1800" spc="-27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50">
                <a:solidFill>
                  <a:srgbClr val="404040"/>
                </a:solidFill>
                <a:latin typeface="Trebuchet MS"/>
                <a:cs typeface="Trebuchet MS"/>
              </a:rPr>
              <a:t>on-site</a:t>
            </a:r>
            <a:r>
              <a:rPr dirty="0" sz="1800" spc="-21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25">
                <a:solidFill>
                  <a:srgbClr val="404040"/>
                </a:solidFill>
                <a:latin typeface="Trebuchet MS"/>
                <a:cs typeface="Trebuchet MS"/>
              </a:rPr>
              <a:t>testing,</a:t>
            </a:r>
            <a:r>
              <a:rPr dirty="0" sz="1800" spc="-13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100">
                <a:solidFill>
                  <a:srgbClr val="404040"/>
                </a:solidFill>
                <a:latin typeface="Trebuchet MS"/>
                <a:cs typeface="Trebuchet MS"/>
              </a:rPr>
              <a:t>provides</a:t>
            </a:r>
            <a:r>
              <a:rPr dirty="0" sz="1800" spc="-26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70">
                <a:solidFill>
                  <a:srgbClr val="404040"/>
                </a:solidFill>
                <a:latin typeface="Trebuchet MS"/>
                <a:cs typeface="Trebuchet MS"/>
              </a:rPr>
              <a:t>lower</a:t>
            </a:r>
            <a:r>
              <a:rPr dirty="0" sz="1800" spc="-17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80">
                <a:solidFill>
                  <a:srgbClr val="404040"/>
                </a:solidFill>
                <a:latin typeface="Trebuchet MS"/>
                <a:cs typeface="Trebuchet MS"/>
              </a:rPr>
              <a:t>latency,</a:t>
            </a:r>
            <a:r>
              <a:rPr dirty="0" sz="1800" spc="-21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204">
                <a:solidFill>
                  <a:srgbClr val="404040"/>
                </a:solidFill>
                <a:latin typeface="Trebuchet MS"/>
                <a:cs typeface="Trebuchet MS"/>
              </a:rPr>
              <a:t>and </a:t>
            </a:r>
            <a:r>
              <a:rPr dirty="0" sz="1800" spc="21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145">
                <a:solidFill>
                  <a:srgbClr val="404040"/>
                </a:solidFill>
                <a:latin typeface="Trebuchet MS"/>
                <a:cs typeface="Trebuchet MS"/>
              </a:rPr>
              <a:t>connects</a:t>
            </a:r>
            <a:r>
              <a:rPr dirty="0" sz="1800" spc="-19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105">
                <a:solidFill>
                  <a:srgbClr val="404040"/>
                </a:solidFill>
                <a:latin typeface="Trebuchet MS"/>
                <a:cs typeface="Trebuchet MS"/>
              </a:rPr>
              <a:t>detection</a:t>
            </a:r>
            <a:r>
              <a:rPr dirty="0" sz="1800" spc="-21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70">
                <a:solidFill>
                  <a:srgbClr val="404040"/>
                </a:solidFill>
                <a:latin typeface="Trebuchet MS"/>
                <a:cs typeface="Trebuchet MS"/>
              </a:rPr>
              <a:t>systems</a:t>
            </a:r>
            <a:r>
              <a:rPr dirty="0" sz="1800" spc="-26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45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100">
                <a:solidFill>
                  <a:srgbClr val="404040"/>
                </a:solidFill>
                <a:latin typeface="Trebuchet MS"/>
                <a:cs typeface="Trebuchet MS"/>
              </a:rPr>
              <a:t>response</a:t>
            </a:r>
            <a:r>
              <a:rPr dirty="0" sz="1800" spc="-21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80">
                <a:solidFill>
                  <a:srgbClr val="404040"/>
                </a:solidFill>
                <a:latin typeface="Trebuchet MS"/>
                <a:cs typeface="Trebuchet MS"/>
              </a:rPr>
              <a:t>teams,</a:t>
            </a:r>
            <a:r>
              <a:rPr dirty="0" sz="1800" spc="-21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35">
                <a:solidFill>
                  <a:srgbClr val="404040"/>
                </a:solidFill>
                <a:latin typeface="Trebuchet MS"/>
                <a:cs typeface="Trebuchet MS"/>
              </a:rPr>
              <a:t>ultimately</a:t>
            </a:r>
            <a:r>
              <a:rPr dirty="0" sz="1800" spc="-23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30">
                <a:solidFill>
                  <a:srgbClr val="404040"/>
                </a:solidFill>
                <a:latin typeface="Trebuchet MS"/>
                <a:cs typeface="Trebuchet MS"/>
              </a:rPr>
              <a:t>resulting</a:t>
            </a:r>
            <a:r>
              <a:rPr dirty="0" sz="1800" spc="-254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20">
                <a:solidFill>
                  <a:srgbClr val="404040"/>
                </a:solidFill>
                <a:latin typeface="Trebuchet MS"/>
                <a:cs typeface="Trebuchet MS"/>
              </a:rPr>
              <a:t>in </a:t>
            </a:r>
            <a:r>
              <a:rPr dirty="0" sz="1800" spc="-52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135">
                <a:solidFill>
                  <a:srgbClr val="404040"/>
                </a:solidFill>
                <a:latin typeface="Trebuchet MS"/>
                <a:cs typeface="Trebuchet MS"/>
              </a:rPr>
              <a:t>h</a:t>
            </a:r>
            <a:r>
              <a:rPr dirty="0" sz="1800" spc="-70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dirty="0" sz="1800" spc="290">
                <a:solidFill>
                  <a:srgbClr val="404040"/>
                </a:solidFill>
                <a:latin typeface="Trebuchet MS"/>
                <a:cs typeface="Trebuchet MS"/>
              </a:rPr>
              <a:t>g</a:t>
            </a:r>
            <a:r>
              <a:rPr dirty="0" sz="1800" spc="135">
                <a:solidFill>
                  <a:srgbClr val="404040"/>
                </a:solidFill>
                <a:latin typeface="Trebuchet MS"/>
                <a:cs typeface="Trebuchet MS"/>
              </a:rPr>
              <a:t>h</a:t>
            </a:r>
            <a:r>
              <a:rPr dirty="0" sz="1800" spc="21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dirty="0" sz="1800" spc="-16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dirty="0" sz="1800" spc="-18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18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dirty="0" sz="1800" spc="25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dirty="0" sz="1800" spc="-12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dirty="0" sz="1800" spc="21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dirty="0" sz="1800" spc="-3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dirty="0" sz="1800" spc="-4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225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dirty="0" sz="1800" spc="-100">
                <a:solidFill>
                  <a:srgbClr val="404040"/>
                </a:solidFill>
                <a:latin typeface="Trebuchet MS"/>
                <a:cs typeface="Trebuchet MS"/>
              </a:rPr>
              <a:t>f</a:t>
            </a:r>
            <a:r>
              <a:rPr dirty="0" sz="1800" spc="-6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15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dirty="0" sz="1800" spc="-70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dirty="0" sz="1800" spc="290">
                <a:solidFill>
                  <a:srgbClr val="404040"/>
                </a:solidFill>
                <a:latin typeface="Trebuchet MS"/>
                <a:cs typeface="Trebuchet MS"/>
              </a:rPr>
              <a:t>g</a:t>
            </a:r>
            <a:r>
              <a:rPr dirty="0" sz="1800" spc="135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dirty="0" sz="1800" spc="-70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dirty="0" sz="1800" spc="-145">
                <a:solidFill>
                  <a:srgbClr val="404040"/>
                </a:solidFill>
                <a:latin typeface="Trebuchet MS"/>
                <a:cs typeface="Trebuchet MS"/>
              </a:rPr>
              <a:t>f</a:t>
            </a:r>
            <a:r>
              <a:rPr dirty="0" sz="1800" spc="-145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dirty="0" sz="1800" spc="305">
                <a:solidFill>
                  <a:srgbClr val="404040"/>
                </a:solidFill>
                <a:latin typeface="Trebuchet MS"/>
                <a:cs typeface="Trebuchet MS"/>
              </a:rPr>
              <a:t>c</a:t>
            </a:r>
            <a:r>
              <a:rPr dirty="0" sz="1800" spc="25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dirty="0" sz="1800" spc="135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dirty="0" sz="1800" spc="-105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dirty="0" sz="1800" spc="-254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195">
                <a:solidFill>
                  <a:srgbClr val="404040"/>
                </a:solidFill>
                <a:latin typeface="Trebuchet MS"/>
                <a:cs typeface="Trebuchet MS"/>
              </a:rPr>
              <a:t>d</a:t>
            </a:r>
            <a:r>
              <a:rPr dirty="0" sz="1800" spc="-70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dirty="0" sz="1800" spc="15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dirty="0" sz="1800" spc="25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dirty="0" sz="1800" spc="15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dirty="0" sz="1800" spc="-12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dirty="0" sz="1800" spc="21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dirty="0" sz="1800" spc="-16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dirty="0" sz="1800" spc="-26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25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dirty="0" sz="1800" spc="135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dirty="0" sz="1800" spc="229">
                <a:solidFill>
                  <a:srgbClr val="404040"/>
                </a:solidFill>
                <a:latin typeface="Trebuchet MS"/>
                <a:cs typeface="Trebuchet MS"/>
              </a:rPr>
              <a:t>d</a:t>
            </a:r>
            <a:r>
              <a:rPr dirty="0" sz="1800" spc="2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305">
                <a:solidFill>
                  <a:srgbClr val="404040"/>
                </a:solidFill>
                <a:latin typeface="Trebuchet MS"/>
                <a:cs typeface="Trebuchet MS"/>
              </a:rPr>
              <a:t>c</a:t>
            </a:r>
            <a:r>
              <a:rPr dirty="0" sz="1800" spc="225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dirty="0" sz="1800" spc="135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dirty="0" sz="1800" spc="-12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dirty="0" sz="1800" spc="25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dirty="0" sz="1800" spc="305">
                <a:solidFill>
                  <a:srgbClr val="404040"/>
                </a:solidFill>
                <a:latin typeface="Trebuchet MS"/>
                <a:cs typeface="Trebuchet MS"/>
              </a:rPr>
              <a:t>m</a:t>
            </a:r>
            <a:r>
              <a:rPr dirty="0" sz="1800" spc="-145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dirty="0" sz="1800" spc="135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dirty="0" sz="1800" spc="25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dirty="0" sz="1800" spc="-12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dirty="0" sz="1800" spc="-145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dirty="0" sz="1800" spc="225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dirty="0" sz="1800" spc="114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dirty="0" sz="1800" spc="-22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195">
                <a:solidFill>
                  <a:srgbClr val="404040"/>
                </a:solidFill>
                <a:latin typeface="Trebuchet MS"/>
                <a:cs typeface="Trebuchet MS"/>
              </a:rPr>
              <a:t>p</a:t>
            </a:r>
            <a:r>
              <a:rPr dirty="0" sz="1800" spc="-18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dirty="0" sz="1800" spc="21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dirty="0" sz="1800" spc="235">
                <a:solidFill>
                  <a:srgbClr val="404040"/>
                </a:solidFill>
                <a:latin typeface="Trebuchet MS"/>
                <a:cs typeface="Trebuchet MS"/>
              </a:rPr>
              <a:t>v</a:t>
            </a:r>
            <a:r>
              <a:rPr dirty="0" sz="1800" spc="21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dirty="0" sz="1800" spc="135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dirty="0" sz="1800" spc="-12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dirty="0" sz="1800" spc="-145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dirty="0" sz="1800" spc="225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dirty="0" sz="1800" spc="114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4757" y="1032255"/>
            <a:ext cx="7924165" cy="57531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65"/>
              <a:t>STANDARDING</a:t>
            </a:r>
            <a:r>
              <a:rPr dirty="0" spc="-190"/>
              <a:t> </a:t>
            </a:r>
            <a:r>
              <a:rPr dirty="0" spc="285"/>
              <a:t>OF</a:t>
            </a:r>
            <a:r>
              <a:rPr dirty="0" spc="-145"/>
              <a:t> </a:t>
            </a:r>
            <a:r>
              <a:rPr dirty="0" spc="215"/>
              <a:t>ENVIRONMENTAL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95550" y="2600325"/>
            <a:ext cx="6143625" cy="34194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2023-10-17T15:36:11Z</dcterms:created>
  <dcterms:modified xsi:type="dcterms:W3CDTF">2023-10-17T15:36:11Z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2023-10-17T00:00:00Z</vt:filetime>
  </property>
  <property fmtid="{D5CDD505-2E9C-101B-9397-08002B2CF9AE}" pid="3" name="LastSaved">
    <vt:filetime>2023-10-17T00:00:00Z</vt:filetime>
  </property>
</Properties>
</file>