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02" y="634111"/>
            <a:ext cx="1067879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02" y="2187257"/>
            <a:ext cx="10678794" cy="328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3691" y="2330767"/>
            <a:ext cx="4371975" cy="16700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031875" marR="5080" indent="-1019810">
              <a:lnSpc>
                <a:spcPts val="6459"/>
              </a:lnSpc>
              <a:spcBef>
                <a:spcPts val="225"/>
              </a:spcBef>
            </a:pPr>
            <a:r>
              <a:rPr sz="5400" spc="-50" dirty="0">
                <a:solidFill>
                  <a:srgbClr val="90C225"/>
                </a:solidFill>
                <a:latin typeface="Trebuchet MS"/>
                <a:cs typeface="Trebuchet MS"/>
              </a:rPr>
              <a:t>SMART</a:t>
            </a:r>
            <a:r>
              <a:rPr sz="5400" spc="-18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PUBLIC </a:t>
            </a:r>
            <a:r>
              <a:rPr sz="5400" spc="-161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R</a:t>
            </a:r>
            <a:r>
              <a:rPr sz="5400" spc="25" dirty="0">
                <a:solidFill>
                  <a:srgbClr val="90C225"/>
                </a:solidFill>
                <a:latin typeface="Trebuchet MS"/>
                <a:cs typeface="Trebuchet MS"/>
              </a:rPr>
              <a:t>E</a:t>
            </a:r>
            <a:r>
              <a:rPr sz="5400" spc="20" dirty="0">
                <a:solidFill>
                  <a:srgbClr val="90C225"/>
                </a:solidFill>
                <a:latin typeface="Trebuchet MS"/>
                <a:cs typeface="Trebuchet MS"/>
              </a:rPr>
              <a:t>S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TR</a:t>
            </a:r>
            <a:r>
              <a:rPr sz="5400" spc="50" dirty="0">
                <a:solidFill>
                  <a:srgbClr val="90C225"/>
                </a:solidFill>
                <a:latin typeface="Trebuchet MS"/>
                <a:cs typeface="Trebuchet MS"/>
              </a:rPr>
              <a:t>O</a:t>
            </a:r>
            <a:r>
              <a:rPr sz="5400" spc="30" dirty="0">
                <a:solidFill>
                  <a:srgbClr val="90C225"/>
                </a:solidFill>
                <a:latin typeface="Trebuchet MS"/>
                <a:cs typeface="Trebuchet MS"/>
              </a:rPr>
              <a:t>O</a:t>
            </a:r>
            <a:r>
              <a:rPr sz="5400" spc="5" dirty="0">
                <a:solidFill>
                  <a:srgbClr val="90C225"/>
                </a:solidFill>
                <a:latin typeface="Trebuchet MS"/>
                <a:cs typeface="Trebuchet MS"/>
              </a:rPr>
              <a:t>M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1604" y="1423987"/>
            <a:ext cx="3623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GANESH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COLLEGE</a:t>
            </a:r>
            <a:r>
              <a:rPr sz="1800" spc="5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OF</a:t>
            </a:r>
            <a:r>
              <a:rPr sz="1800" spc="-5" dirty="0">
                <a:solidFill>
                  <a:srgbClr val="000000"/>
                </a:solidFill>
              </a:rPr>
              <a:t> ENGINEERING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7390765" y="3953954"/>
            <a:ext cx="1808480" cy="16376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095"/>
              </a:spcBef>
            </a:pPr>
            <a:r>
              <a:rPr sz="1800" spc="-20" dirty="0">
                <a:solidFill>
                  <a:srgbClr val="7E7E7E"/>
                </a:solidFill>
                <a:latin typeface="Trebuchet MS"/>
                <a:cs typeface="Trebuchet MS"/>
              </a:rPr>
              <a:t>Y.ESTHER(leader)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95"/>
              </a:spcBef>
            </a:pPr>
            <a:r>
              <a:rPr sz="1800" spc="5" dirty="0">
                <a:solidFill>
                  <a:srgbClr val="7E7E7E"/>
                </a:solidFill>
                <a:latin typeface="Trebuchet MS"/>
                <a:cs typeface="Trebuchet MS"/>
              </a:rPr>
              <a:t>K.ANUSHA</a:t>
            </a:r>
            <a:endParaRPr sz="1800">
              <a:latin typeface="Trebuchet MS"/>
              <a:cs typeface="Trebuchet MS"/>
            </a:endParaRPr>
          </a:p>
          <a:p>
            <a:pPr marL="708025" marR="5080" indent="142875" algn="r">
              <a:lnSpc>
                <a:spcPct val="146100"/>
              </a:lnSpc>
              <a:spcBef>
                <a:spcPts val="70"/>
              </a:spcBef>
            </a:pPr>
            <a:r>
              <a:rPr sz="1800" spc="-30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spc="10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r>
              <a:rPr sz="1800" spc="-2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1800" spc="-1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-30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1800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1800" spc="10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A  </a:t>
            </a:r>
            <a:r>
              <a:rPr sz="1800" spc="-2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1800" spc="10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r>
              <a:rPr sz="1800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spc="25" dirty="0">
                <a:solidFill>
                  <a:srgbClr val="7E7E7E"/>
                </a:solidFill>
                <a:latin typeface="Trebuchet MS"/>
                <a:cs typeface="Trebuchet MS"/>
              </a:rPr>
              <a:t>UB</a:t>
            </a:r>
            <a:r>
              <a:rPr sz="1800" spc="-15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56515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AUTOMATIC</a:t>
            </a:r>
            <a:r>
              <a:rPr spc="95" dirty="0"/>
              <a:t> </a:t>
            </a:r>
            <a:r>
              <a:rPr spc="5" dirty="0"/>
              <a:t>induction</a:t>
            </a:r>
            <a:r>
              <a:rPr spc="-75" dirty="0"/>
              <a:t> </a:t>
            </a:r>
            <a:r>
              <a:rPr spc="-10" dirty="0"/>
              <a:t>clean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2162175"/>
            <a:ext cx="34004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39878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MARKETING</a:t>
            </a:r>
            <a:r>
              <a:rPr spc="-140" dirty="0"/>
              <a:t> </a:t>
            </a:r>
            <a:r>
              <a:rPr spc="-1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8422005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603631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device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an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“anus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camera”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take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photo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below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identifications.</a:t>
            </a:r>
            <a:endParaRPr sz="1800">
              <a:latin typeface="Trebuchet MS"/>
              <a:cs typeface="Trebuchet MS"/>
            </a:endParaRPr>
          </a:p>
          <a:p>
            <a:pPr marL="355600" marR="980440" indent="-343535">
              <a:lnSpc>
                <a:spcPct val="100800"/>
              </a:lnSpc>
              <a:spcBef>
                <a:spcPts val="975"/>
              </a:spcBef>
              <a:tabLst>
                <a:tab pos="422275" algn="l"/>
                <a:tab pos="414782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something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been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described	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“polar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opposites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facial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recognition”.</a:t>
            </a:r>
            <a:endParaRPr sz="1800">
              <a:latin typeface="Trebuchet MS"/>
              <a:cs typeface="Trebuchet MS"/>
            </a:endParaRPr>
          </a:p>
          <a:p>
            <a:pPr marL="355600" marR="94615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  <a:tab pos="7407909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disease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detecting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precision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toilet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sense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sign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illness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marR="259079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Government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officials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China were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exasperated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volume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theft a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particular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item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bathroom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  <a:tab pos="324866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They resorted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bro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extreme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measures.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2017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facial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recognition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software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room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temple.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38004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OUTDOOR</a:t>
            </a:r>
            <a:r>
              <a:rPr spc="60" dirty="0"/>
              <a:t> </a:t>
            </a:r>
            <a:r>
              <a:rPr spc="-1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7450" y="2162175"/>
            <a:ext cx="50387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9745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Smart</a:t>
            </a:r>
            <a:r>
              <a:rPr spc="-150" dirty="0"/>
              <a:t> </a:t>
            </a:r>
            <a:r>
              <a:rPr spc="-45" dirty="0"/>
              <a:t>Technology</a:t>
            </a:r>
            <a:r>
              <a:rPr spc="10" dirty="0"/>
              <a:t> </a:t>
            </a:r>
            <a:r>
              <a:rPr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162175"/>
            <a:ext cx="50768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8222" y="502919"/>
            <a:ext cx="741425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SMART</a:t>
            </a:r>
            <a:r>
              <a:rPr spc="-55" dirty="0"/>
              <a:t> </a:t>
            </a:r>
            <a:r>
              <a:rPr spc="-10" dirty="0"/>
              <a:t>PUBLIC</a:t>
            </a:r>
            <a:r>
              <a:rPr spc="30" dirty="0"/>
              <a:t> </a:t>
            </a:r>
            <a:r>
              <a:rPr spc="-5" dirty="0"/>
              <a:t>RESTROOM</a:t>
            </a:r>
            <a:r>
              <a:rPr spc="10" dirty="0"/>
              <a:t> </a:t>
            </a:r>
            <a:r>
              <a:rPr spc="-4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135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889" y="2187257"/>
            <a:ext cx="1670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pre&amp;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post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flush.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602" y="2997898"/>
            <a:ext cx="5391150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1316355" algn="l"/>
                <a:tab pos="3256915" algn="l"/>
                <a:tab pos="393192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Periodic	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automatic</a:t>
            </a:r>
            <a:r>
              <a:rPr sz="1800" spc="3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power	spary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cleaning.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  <a:tabLst>
                <a:tab pos="355600" algn="l"/>
                <a:tab pos="166878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Light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inside	operated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automatically.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5600" algn="l"/>
                <a:tab pos="176403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 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0294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</a:t>
            </a:r>
            <a:r>
              <a:rPr spc="15" dirty="0"/>
              <a:t>E</a:t>
            </a:r>
            <a:r>
              <a:rPr spc="-400" dirty="0"/>
              <a:t>A</a:t>
            </a:r>
            <a:r>
              <a:rPr dirty="0"/>
              <a:t>TUR</a:t>
            </a:r>
            <a:r>
              <a:rPr spc="20" dirty="0"/>
              <a:t>E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2150" y="2181225"/>
            <a:ext cx="602932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6222365" cy="11182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/>
              <a:t>The </a:t>
            </a:r>
            <a:r>
              <a:rPr spc="-5" dirty="0"/>
              <a:t>Future </a:t>
            </a:r>
            <a:r>
              <a:rPr spc="5" dirty="0"/>
              <a:t>of </a:t>
            </a:r>
            <a:r>
              <a:rPr dirty="0"/>
              <a:t>Smart </a:t>
            </a:r>
            <a:r>
              <a:rPr spc="-20" dirty="0"/>
              <a:t>Restroom </a:t>
            </a:r>
            <a:r>
              <a:rPr spc="-1070" dirty="0"/>
              <a:t> </a:t>
            </a:r>
            <a:r>
              <a:rPr spc="-45" dirty="0"/>
              <a:t>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8350884" cy="2751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177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Future of smart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technology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looks promising,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continuous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advancements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innovations</a:t>
            </a:r>
            <a:r>
              <a:rPr sz="18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horizon.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Here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key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trends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shaping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future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restrooms: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400">
              <a:latin typeface="Lucida Sans Unicode"/>
              <a:cs typeface="Lucida Sans Unicode"/>
            </a:endParaRPr>
          </a:p>
          <a:p>
            <a:pPr marL="355600" marR="5080" indent="-343535">
              <a:lnSpc>
                <a:spcPct val="100000"/>
              </a:lnSpc>
              <a:spcBef>
                <a:spcPts val="107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AI-powered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Systems: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Artificial Intelligence (AI) 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expected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significant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role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evolution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restrooms.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AI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algorithms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analyze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complex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patterns,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predict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usage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trends,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optimize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resource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allocation.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AI-powered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systems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enhance user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experience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personalizing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settings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preferences.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269" y="634111"/>
            <a:ext cx="66262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Integration</a:t>
            </a:r>
            <a:r>
              <a:rPr dirty="0"/>
              <a:t> </a:t>
            </a:r>
            <a:r>
              <a:rPr spc="5" dirty="0"/>
              <a:t>with</a:t>
            </a:r>
            <a:r>
              <a:rPr spc="-70" dirty="0"/>
              <a:t> </a:t>
            </a:r>
            <a:r>
              <a:rPr dirty="0"/>
              <a:t>Smart</a:t>
            </a:r>
            <a:r>
              <a:rPr spc="15" dirty="0"/>
              <a:t> </a:t>
            </a:r>
            <a:r>
              <a:rPr spc="-5" dirty="0"/>
              <a:t>Buildings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8409305" cy="30092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24257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Smart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restrooms are increasingly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being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integrated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into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larger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building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ecosystems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99"/>
              </a:lnSpc>
              <a:spcBef>
                <a:spcPts val="169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integration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allows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seamless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communication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coordination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different building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systems,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lighting,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HVAC,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access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control.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661035" indent="-343535">
              <a:lnSpc>
                <a:spcPct val="100800"/>
              </a:lnSpc>
              <a:spcBef>
                <a:spcPts val="1689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leveraging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interconnected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systems,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buildings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optimize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resource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utilization</a:t>
            </a:r>
            <a:r>
              <a:rPr sz="18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holistic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experience.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124700" cy="11182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spc="-35" dirty="0"/>
              <a:t>SMART</a:t>
            </a:r>
            <a:r>
              <a:rPr spc="-45" dirty="0"/>
              <a:t> </a:t>
            </a:r>
            <a:r>
              <a:rPr spc="-10" dirty="0"/>
              <a:t>PUBLIC</a:t>
            </a:r>
            <a:r>
              <a:rPr spc="35" dirty="0"/>
              <a:t> </a:t>
            </a:r>
            <a:r>
              <a:rPr spc="-5" dirty="0"/>
              <a:t>RESTROOM</a:t>
            </a:r>
            <a:r>
              <a:rPr spc="15" dirty="0"/>
              <a:t> </a:t>
            </a:r>
            <a:r>
              <a:rPr spc="-15" dirty="0"/>
              <a:t>IN</a:t>
            </a:r>
            <a:r>
              <a:rPr spc="-25" dirty="0"/>
              <a:t> </a:t>
            </a:r>
            <a:r>
              <a:rPr spc="-10" dirty="0"/>
              <a:t>MQTT </a:t>
            </a:r>
            <a:r>
              <a:rPr spc="-1070" dirty="0"/>
              <a:t> </a:t>
            </a:r>
            <a:r>
              <a:rPr spc="-35" dirty="0"/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8194675" cy="1377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study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focuses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saving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clear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automatic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usinal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flushing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toilet.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5600" algn="l"/>
                <a:tab pos="307721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as	an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under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lying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communication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602" y="4476432"/>
            <a:ext cx="806767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 used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collecting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,controlling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commanding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debugging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8307070" cy="11182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spc="-35" dirty="0"/>
              <a:t>SMART</a:t>
            </a:r>
            <a:r>
              <a:rPr spc="-45" dirty="0"/>
              <a:t> </a:t>
            </a:r>
            <a:r>
              <a:rPr spc="-10" dirty="0"/>
              <a:t>PUBLIC</a:t>
            </a:r>
            <a:r>
              <a:rPr spc="45" dirty="0"/>
              <a:t> </a:t>
            </a:r>
            <a:r>
              <a:rPr spc="-5" dirty="0"/>
              <a:t>RESTROOM</a:t>
            </a:r>
            <a:r>
              <a:rPr spc="15" dirty="0"/>
              <a:t> </a:t>
            </a:r>
            <a:r>
              <a:rPr spc="-15" dirty="0"/>
              <a:t>IN</a:t>
            </a:r>
            <a:r>
              <a:rPr spc="-20" dirty="0"/>
              <a:t> BEECEPTOR </a:t>
            </a:r>
            <a:r>
              <a:rPr spc="-1070" dirty="0"/>
              <a:t> </a:t>
            </a:r>
            <a:r>
              <a:rPr spc="-10" dirty="0"/>
              <a:t>COLUD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325" y="2162175"/>
            <a:ext cx="626745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31203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061654"/>
            <a:ext cx="4125595" cy="203771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1.Abstract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2.Analysis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toilet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4.Acknowledements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5.Conclusions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387715" cy="245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solutions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offer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desired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adaptability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flexibility.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rebuchet MS"/>
              <a:cs typeface="Trebuchet MS"/>
            </a:endParaRPr>
          </a:p>
          <a:p>
            <a:pPr marL="355600" marR="1642110" indent="-343535">
              <a:lnSpc>
                <a:spcPts val="21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modular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construction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cubicles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allows for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easy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reconfiguration,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ensuring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efficient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space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utilization.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3535">
              <a:lnSpc>
                <a:spcPts val="2100"/>
              </a:lnSpc>
              <a:spcBef>
                <a:spcPts val="184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versatility</a:t>
            </a:r>
            <a:r>
              <a:rPr sz="18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makes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designs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future-proof,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enabling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optimization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cco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6098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ADVANTAGES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6428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8317865" cy="3286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technology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transforming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way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experience</a:t>
            </a:r>
            <a:r>
              <a:rPr sz="18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private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703580" indent="-343535">
              <a:lnSpc>
                <a:spcPct val="100899"/>
              </a:lnSpc>
              <a:spcBef>
                <a:spcPts val="169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features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occupancy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sensors,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odor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detection,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supply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level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monitoring, smart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restrooms enhance hygiene,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efficiency,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satisfaction.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41910" indent="-343535" algn="just">
              <a:lnSpc>
                <a:spcPct val="100899"/>
              </a:lnSpc>
              <a:spcBef>
                <a:spcPts val="1690"/>
              </a:spcBef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spc="-1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implementation of smart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systems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monitoring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systems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streamlines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operations,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optimizes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resource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allocation,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ensures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safe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pleasant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experience.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50" y="2162175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31203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8422640" cy="1530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422275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Intelligent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toilet,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toilet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 designed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ITALY </a:t>
            </a:r>
            <a:r>
              <a:rPr sz="1800" spc="-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partner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TOILITECH.</a:t>
            </a:r>
            <a:endParaRPr sz="1800">
              <a:latin typeface="Trebuchet MS"/>
              <a:cs typeface="Trebuchet MS"/>
            </a:endParaRPr>
          </a:p>
          <a:p>
            <a:pPr marL="355600" marR="372745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upmost design offers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almost any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budget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basic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manual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specification</a:t>
            </a:r>
            <a:r>
              <a:rPr sz="18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powerful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PLUS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technology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fully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automated,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restroom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technology.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1120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</a:t>
            </a:r>
            <a:r>
              <a:rPr spc="-15" dirty="0"/>
              <a:t>B</a:t>
            </a:r>
            <a:r>
              <a:rPr dirty="0"/>
              <a:t>STR</a:t>
            </a:r>
            <a:r>
              <a:rPr spc="-20" dirty="0"/>
              <a:t>A</a:t>
            </a:r>
            <a:r>
              <a:rPr spc="15" dirty="0"/>
              <a:t>C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8291830" cy="39439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231775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  <a:tab pos="983615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world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population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 increasing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safety</a:t>
            </a:r>
            <a:r>
              <a:rPr sz="1800" spc="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issues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most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alarming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sectors.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sanitation</a:t>
            </a:r>
            <a:r>
              <a:rPr sz="18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safety.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5880" indent="-343535">
              <a:lnSpc>
                <a:spcPct val="100800"/>
              </a:lnSpc>
              <a:spcBef>
                <a:spcPts val="1770"/>
              </a:spcBef>
              <a:tabLst>
                <a:tab pos="355600" algn="l"/>
                <a:tab pos="1906270" algn="l"/>
                <a:tab pos="378079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addition	we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	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indicator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measure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169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emergency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situation</a:t>
            </a:r>
            <a:r>
              <a:rPr sz="1800" spc="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emergency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exit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button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operations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2187257"/>
            <a:ext cx="821944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</a:rPr>
              <a:t>Smart</a:t>
            </a:r>
            <a:r>
              <a:rPr sz="1800" spc="-55" dirty="0">
                <a:solidFill>
                  <a:srgbClr val="404040"/>
                </a:solidFill>
              </a:rPr>
              <a:t> </a:t>
            </a:r>
            <a:r>
              <a:rPr sz="1800" spc="10" dirty="0">
                <a:solidFill>
                  <a:srgbClr val="404040"/>
                </a:solidFill>
              </a:rPr>
              <a:t>sanitation</a:t>
            </a:r>
            <a:r>
              <a:rPr sz="1800" spc="-170" dirty="0">
                <a:solidFill>
                  <a:srgbClr val="404040"/>
                </a:solidFill>
              </a:rPr>
              <a:t> </a:t>
            </a:r>
            <a:r>
              <a:rPr sz="1800" spc="10" dirty="0">
                <a:solidFill>
                  <a:srgbClr val="404040"/>
                </a:solidFill>
              </a:rPr>
              <a:t>system</a:t>
            </a:r>
            <a:r>
              <a:rPr sz="1800" spc="-80" dirty="0">
                <a:solidFill>
                  <a:srgbClr val="404040"/>
                </a:solidFill>
              </a:rPr>
              <a:t> </a:t>
            </a:r>
            <a:r>
              <a:rPr sz="1800" spc="15" dirty="0">
                <a:solidFill>
                  <a:srgbClr val="404040"/>
                </a:solidFill>
              </a:rPr>
              <a:t>to</a:t>
            </a:r>
            <a:r>
              <a:rPr sz="1800" spc="-5" dirty="0">
                <a:solidFill>
                  <a:srgbClr val="404040"/>
                </a:solidFill>
              </a:rPr>
              <a:t> </a:t>
            </a:r>
            <a:r>
              <a:rPr sz="1800" spc="-10" dirty="0">
                <a:solidFill>
                  <a:srgbClr val="404040"/>
                </a:solidFill>
              </a:rPr>
              <a:t>improve</a:t>
            </a:r>
            <a:r>
              <a:rPr sz="1800" spc="-20" dirty="0">
                <a:solidFill>
                  <a:srgbClr val="404040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human</a:t>
            </a:r>
            <a:r>
              <a:rPr sz="1800" spc="5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behaviour</a:t>
            </a:r>
            <a:r>
              <a:rPr sz="1800" spc="55" dirty="0">
                <a:solidFill>
                  <a:srgbClr val="404040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using</a:t>
            </a:r>
            <a:r>
              <a:rPr sz="1800" spc="-10" dirty="0">
                <a:solidFill>
                  <a:srgbClr val="404040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flush</a:t>
            </a:r>
            <a:r>
              <a:rPr sz="1800" spc="-15" dirty="0">
                <a:solidFill>
                  <a:srgbClr val="404040"/>
                </a:solidFill>
              </a:rPr>
              <a:t> </a:t>
            </a:r>
            <a:r>
              <a:rPr sz="1800" spc="10" dirty="0">
                <a:solidFill>
                  <a:srgbClr val="404040"/>
                </a:solidFill>
              </a:rPr>
              <a:t>system</a:t>
            </a:r>
            <a:r>
              <a:rPr sz="1800" spc="-80" dirty="0">
                <a:solidFill>
                  <a:srgbClr val="404040"/>
                </a:solidFill>
              </a:rPr>
              <a:t> </a:t>
            </a:r>
            <a:r>
              <a:rPr sz="1800" spc="5" dirty="0">
                <a:solidFill>
                  <a:srgbClr val="404040"/>
                </a:solidFill>
              </a:rPr>
              <a:t>and </a:t>
            </a:r>
            <a:r>
              <a:rPr sz="1800" spc="-530" dirty="0">
                <a:solidFill>
                  <a:srgbClr val="404040"/>
                </a:solidFill>
              </a:rPr>
              <a:t> </a:t>
            </a:r>
            <a:r>
              <a:rPr sz="1800" spc="-15" dirty="0">
                <a:solidFill>
                  <a:srgbClr val="404040"/>
                </a:solidFill>
              </a:rPr>
              <a:t>reduce</a:t>
            </a:r>
            <a:r>
              <a:rPr sz="1800" spc="40" dirty="0">
                <a:solidFill>
                  <a:srgbClr val="404040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toilet</a:t>
            </a:r>
            <a:r>
              <a:rPr sz="1800" spc="-60" dirty="0">
                <a:solidFill>
                  <a:srgbClr val="404040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related</a:t>
            </a:r>
            <a:r>
              <a:rPr sz="1800" spc="-50" dirty="0">
                <a:solidFill>
                  <a:srgbClr val="404040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diseases.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3264852"/>
            <a:ext cx="8201659" cy="1378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project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been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designed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experimental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methodology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fulfill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vision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substance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world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third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world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countries.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revolutionary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invent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safety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sanitation.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0834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Rest </a:t>
            </a:r>
            <a:r>
              <a:rPr spc="15" dirty="0"/>
              <a:t>room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475" y="2124075"/>
            <a:ext cx="48482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14103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</a:t>
            </a:r>
            <a:r>
              <a:rPr spc="-35" dirty="0"/>
              <a:t>OD</a:t>
            </a:r>
            <a:r>
              <a:rPr spc="15" dirty="0"/>
              <a:t>E</a:t>
            </a:r>
            <a:r>
              <a:rPr dirty="0"/>
              <a:t>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25" y="2162175"/>
            <a:ext cx="338137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531100" cy="11182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/>
              <a:t>Smart</a:t>
            </a:r>
            <a:r>
              <a:rPr spc="-45" dirty="0"/>
              <a:t> </a:t>
            </a:r>
            <a:r>
              <a:rPr dirty="0"/>
              <a:t>public</a:t>
            </a:r>
            <a:r>
              <a:rPr spc="-25" dirty="0"/>
              <a:t> </a:t>
            </a:r>
            <a:r>
              <a:rPr dirty="0"/>
              <a:t>toilet</a:t>
            </a:r>
            <a:r>
              <a:rPr spc="-40" dirty="0"/>
              <a:t> </a:t>
            </a:r>
            <a:r>
              <a:rPr spc="-5" dirty="0"/>
              <a:t>solution</a:t>
            </a:r>
            <a:r>
              <a:rPr spc="15" dirty="0"/>
              <a:t> </a:t>
            </a:r>
            <a:r>
              <a:rPr spc="5" dirty="0"/>
              <a:t>of</a:t>
            </a:r>
            <a:r>
              <a:rPr spc="-20" dirty="0"/>
              <a:t> Dusun </a:t>
            </a:r>
            <a:r>
              <a:rPr spc="-1070" dirty="0"/>
              <a:t> </a:t>
            </a:r>
            <a:r>
              <a:rPr spc="-5" dirty="0"/>
              <a:t>smart</a:t>
            </a:r>
            <a:r>
              <a:rPr spc="30" dirty="0"/>
              <a:t> </a:t>
            </a:r>
            <a:r>
              <a:rPr spc="-5" dirty="0"/>
              <a:t>IoT</a:t>
            </a:r>
            <a:r>
              <a:rPr spc="-105" dirty="0"/>
              <a:t> </a:t>
            </a:r>
            <a:r>
              <a:rPr spc="-5" dirty="0"/>
              <a:t>gateway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8410575" cy="3409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492125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sensors: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Install</a:t>
            </a:r>
            <a:r>
              <a:rPr sz="18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sensors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toilets,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temperature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sensors,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humidity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sensors,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gas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sensors.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168275" indent="-343535">
              <a:lnSpc>
                <a:spcPct val="100800"/>
              </a:lnSpc>
              <a:spcBef>
                <a:spcPts val="1689"/>
              </a:spcBef>
              <a:tabLst>
                <a:tab pos="355600" algn="l"/>
                <a:tab pos="4817745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Monitor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conditions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toilets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time,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including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temperature,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humidity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gas,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concentration	etc.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933450" indent="-343535">
              <a:lnSpc>
                <a:spcPct val="100800"/>
              </a:lnSpc>
              <a:spcBef>
                <a:spcPts val="169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Intelligent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Controller: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basis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intelligent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gateway</a:t>
            </a:r>
            <a:r>
              <a:rPr sz="18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intelligent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Controller.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Ventilation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facilities</a:t>
            </a:r>
            <a:r>
              <a:rPr sz="18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toilet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improve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comfort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saving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effect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toilet.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924165" cy="11182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  <a:tabLst>
                <a:tab pos="7428230" algn="l"/>
              </a:tabLst>
            </a:pPr>
            <a:r>
              <a:rPr dirty="0"/>
              <a:t>Sm</a:t>
            </a:r>
            <a:r>
              <a:rPr spc="-15" dirty="0"/>
              <a:t>a</a:t>
            </a:r>
            <a:r>
              <a:rPr spc="20" dirty="0"/>
              <a:t>r</a:t>
            </a:r>
            <a:r>
              <a:rPr dirty="0"/>
              <a:t>t</a:t>
            </a:r>
            <a:r>
              <a:rPr spc="-40" dirty="0"/>
              <a:t> </a:t>
            </a:r>
            <a:r>
              <a:rPr spc="10" dirty="0"/>
              <a:t>p</a:t>
            </a:r>
            <a:r>
              <a:rPr spc="-20" dirty="0"/>
              <a:t>u</a:t>
            </a:r>
            <a:r>
              <a:rPr spc="10" dirty="0"/>
              <a:t>b</a:t>
            </a:r>
            <a:r>
              <a:rPr spc="-15" dirty="0"/>
              <a:t>l</a:t>
            </a:r>
            <a:r>
              <a:rPr spc="20" dirty="0"/>
              <a:t>i</a:t>
            </a:r>
            <a:r>
              <a:rPr dirty="0"/>
              <a:t>c</a:t>
            </a:r>
            <a:r>
              <a:rPr spc="-20" dirty="0"/>
              <a:t> </a:t>
            </a:r>
            <a:r>
              <a:rPr spc="-5" dirty="0"/>
              <a:t>t</a:t>
            </a:r>
            <a:r>
              <a:rPr spc="10" dirty="0"/>
              <a:t>o</a:t>
            </a:r>
            <a:r>
              <a:rPr spc="20" dirty="0"/>
              <a:t>i</a:t>
            </a:r>
            <a:r>
              <a:rPr spc="-15" dirty="0"/>
              <a:t>le</a:t>
            </a:r>
            <a:r>
              <a:rPr dirty="0"/>
              <a:t>t</a:t>
            </a:r>
            <a:r>
              <a:rPr spc="-40" dirty="0"/>
              <a:t> </a:t>
            </a:r>
            <a:r>
              <a:rPr spc="10" dirty="0"/>
              <a:t>c</a:t>
            </a:r>
            <a:r>
              <a:rPr spc="-20" dirty="0"/>
              <a:t>a</a:t>
            </a:r>
            <a:r>
              <a:rPr dirty="0"/>
              <a:t>n</a:t>
            </a:r>
            <a:r>
              <a:rPr spc="20" dirty="0"/>
              <a:t> </a:t>
            </a:r>
            <a:r>
              <a:rPr spc="10" dirty="0"/>
              <a:t>b</a:t>
            </a:r>
            <a:r>
              <a:rPr dirty="0"/>
              <a:t>e</a:t>
            </a:r>
            <a:r>
              <a:rPr spc="-45" dirty="0"/>
              <a:t> </a:t>
            </a:r>
            <a:r>
              <a:rPr spc="20" dirty="0"/>
              <a:t>r</a:t>
            </a:r>
            <a:r>
              <a:rPr spc="-15" dirty="0"/>
              <a:t>e</a:t>
            </a:r>
            <a:r>
              <a:rPr spc="-20" dirty="0"/>
              <a:t>a</a:t>
            </a:r>
            <a:r>
              <a:rPr spc="-15" dirty="0"/>
              <a:t>l</a:t>
            </a:r>
            <a:r>
              <a:rPr spc="20" dirty="0"/>
              <a:t>i</a:t>
            </a:r>
            <a:r>
              <a:rPr spc="10" dirty="0"/>
              <a:t>z</a:t>
            </a:r>
            <a:r>
              <a:rPr spc="-15" dirty="0"/>
              <a:t>e</a:t>
            </a:r>
            <a:r>
              <a:rPr dirty="0"/>
              <a:t>d	</a:t>
            </a:r>
            <a:r>
              <a:rPr spc="10" dirty="0"/>
              <a:t>b</a:t>
            </a:r>
            <a:r>
              <a:rPr dirty="0"/>
              <a:t>y  </a:t>
            </a:r>
            <a:r>
              <a:rPr spc="5" dirty="0"/>
              <a:t>referring</a:t>
            </a:r>
            <a:r>
              <a:rPr spc="-120" dirty="0"/>
              <a:t> </a:t>
            </a:r>
            <a:r>
              <a:rPr spc="-5" dirty="0"/>
              <a:t>to</a:t>
            </a:r>
            <a:r>
              <a:rPr spc="50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5" dirty="0"/>
              <a:t>gateway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7257"/>
            <a:ext cx="8381365" cy="3562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645795" indent="-343535" algn="just">
              <a:lnSpc>
                <a:spcPct val="100800"/>
              </a:lnSpc>
              <a:spcBef>
                <a:spcPts val="85"/>
              </a:spcBef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Automatic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induction : smart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toilet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products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solutions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realize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automatic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induction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flushing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washing,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lighting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functions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without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manual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operation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saving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422275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monitoring: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toilet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products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solutions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monitor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temperature,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humidity,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odor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other environmental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parameters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toilet.</a:t>
            </a:r>
            <a:endParaRPr sz="1800">
              <a:latin typeface="Trebuchet MS"/>
              <a:cs typeface="Trebuchet MS"/>
            </a:endParaRPr>
          </a:p>
          <a:p>
            <a:pPr marL="355600" marR="762000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Smart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cleaning: smart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toilet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product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solutions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realize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smart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cleaning.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96520" indent="-343535">
              <a:lnSpc>
                <a:spcPct val="100800"/>
              </a:lnSpc>
              <a:spcBef>
                <a:spcPts val="169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Seurity monitoring: smart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toilet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product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solutions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 user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habits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needs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collection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GANESH COLLEGE OF ENGINEERING</vt:lpstr>
      <vt:lpstr>INTRODUCTION</vt:lpstr>
      <vt:lpstr>INTRODUCTION</vt:lpstr>
      <vt:lpstr>ABSTRACT</vt:lpstr>
      <vt:lpstr>▶ Smart sanitation system to improve human behaviour using flush system and  reduce toilet related diseases.</vt:lpstr>
      <vt:lpstr>Rest room</vt:lpstr>
      <vt:lpstr>MODEL</vt:lpstr>
      <vt:lpstr>Smart public toilet solution of Dusun  smart IoT gateway</vt:lpstr>
      <vt:lpstr>Smart public toilet can be realized by  referring to the gateway</vt:lpstr>
      <vt:lpstr>AUTOMATIC induction clean</vt:lpstr>
      <vt:lpstr>MARKETING DESIGN</vt:lpstr>
      <vt:lpstr>OUTDOOR MODELS</vt:lpstr>
      <vt:lpstr>Smart Technology Model</vt:lpstr>
      <vt:lpstr>SMART PUBLIC RESTROOM FEATURES</vt:lpstr>
      <vt:lpstr>FEATURES</vt:lpstr>
      <vt:lpstr>The Future of Smart Restroom  Technology</vt:lpstr>
      <vt:lpstr>Integration with Smart Buildings</vt:lpstr>
      <vt:lpstr>SMART PUBLIC RESTROOM IN MQTT  PROTOCOL</vt:lpstr>
      <vt:lpstr>SMART PUBLIC RESTROOM IN BEECEPTOR  COLUD</vt:lpstr>
      <vt:lpstr>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GANESH COLLEGE OF ENGINEERING</dc:title>
  <cp:lastModifiedBy>narmadhasmani@gmail.com</cp:lastModifiedBy>
  <cp:revision>2</cp:revision>
  <dcterms:created xsi:type="dcterms:W3CDTF">2023-10-17T13:53:21Z</dcterms:created>
  <dcterms:modified xsi:type="dcterms:W3CDTF">2023-10-17T13:58:34Z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LastSaved">
    <vt:filetime>2023-10-17T00:00:00Z</vt:filetime>
  </property>
</Properties>
</file>