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0" d="100"/>
          <a:sy n="9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66737" y="3321884"/>
            <a:ext cx="6423025" cy="229215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133475" y="6059593"/>
            <a:ext cx="5289550" cy="2732757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1394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642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622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69209" y="9944863"/>
            <a:ext cx="2418080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7825" y="9944863"/>
            <a:ext cx="1737995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0679" y="9944863"/>
            <a:ext cx="1737994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0364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170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010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50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77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77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45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1809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9205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7825" y="427736"/>
            <a:ext cx="6800850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7825" y="2459482"/>
            <a:ext cx="6800850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69209" y="9944863"/>
            <a:ext cx="2418080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7825" y="9944863"/>
            <a:ext cx="1737995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10/4/2023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0679" y="9944863"/>
            <a:ext cx="1737994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2.jp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4.jp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8071" y="4161000"/>
            <a:ext cx="6561253" cy="404243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567977" y="3321069"/>
            <a:ext cx="6423202" cy="22888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132981" y="6058708"/>
            <a:ext cx="5290221" cy="27320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605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34421" y="4144216"/>
            <a:ext cx="5927085" cy="2177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4298644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5189" y="4175681"/>
            <a:ext cx="6281724" cy="210410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747345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2446" y="4102199"/>
            <a:ext cx="6372047" cy="18141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081302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2496" y="3195447"/>
            <a:ext cx="6774253" cy="413810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461211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202177"/>
            <a:ext cx="7556500" cy="428904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755654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9637" y="4568073"/>
            <a:ext cx="5970567" cy="15070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039197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3037" y="3371215"/>
            <a:ext cx="6384716" cy="37331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0958927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9651" y="4095950"/>
            <a:ext cx="6343266" cy="21718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3044066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0127" y="4307476"/>
            <a:ext cx="6370871" cy="18159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1053924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216148"/>
            <a:ext cx="7556500" cy="426123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49809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724626"/>
            <a:ext cx="6661031" cy="290637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088866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5893" y="4344763"/>
            <a:ext cx="5836795" cy="16468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4526558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29763" y="4438080"/>
            <a:ext cx="5732275" cy="169796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39833365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59" y="3415919"/>
            <a:ext cx="6302121" cy="36347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57193637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31920" y="4237867"/>
            <a:ext cx="5663843" cy="170905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4106272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60663" y="4106057"/>
            <a:ext cx="6522026" cy="18265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36064644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64122" y="3519235"/>
            <a:ext cx="6040848" cy="337935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69183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2731" y="4299341"/>
            <a:ext cx="6167384" cy="14618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61563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2686" y="3380740"/>
            <a:ext cx="6498439" cy="37219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91077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49562" y="4376103"/>
            <a:ext cx="6307000" cy="17329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02143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4164" y="4193417"/>
            <a:ext cx="6139204" cy="18655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51936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0058" y="3412613"/>
            <a:ext cx="6759433" cy="375877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5452698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3504" y="3410426"/>
            <a:ext cx="6802419" cy="39118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17137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4497" y="4326613"/>
            <a:ext cx="6456261" cy="184902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0105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2023-10-04T00:07:29Z</dcterms:created>
  <dcterms:modified xsi:type="dcterms:W3CDTF">2023-10-04T06:40:46Z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2023-10-02T16:00:00Z</vt:filetime>
  </property>
  <property fmtid="{D5CDD505-2E9C-101B-9397-08002B2CF9AE}" pid="3" name="LastSaved">
    <vt:filetime>2023-10-03T16:00:00Z</vt:filetime>
  </property>
</Properties>
</file>