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83DAB-5D93-43C2-A377-23FC5BD9BA74}" v="3" dt="2024-09-25T05:08:50.888"/>
    <p1510:client id="{EA113B96-0276-4C16-976A-62CBFF5A7A2A}" v="42" dt="2024-09-26T08:42:17.59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K. Narmatha</a:t>
            </a:r>
          </a:p>
          <a:p>
            <a:r>
              <a:rPr lang="en-US" sz="2400" dirty="0"/>
              <a:t>REGISTER NO: 312205776,asunm289312205776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analyses the data of employee analysis in performance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analysis of employee performance by </a:t>
            </a:r>
            <a:r>
              <a:rPr lang="en-US" sz="2400" dirty="0" err="1"/>
              <a:t>personel</a:t>
            </a:r>
            <a:r>
              <a:rPr lang="en-US" sz="2400" dirty="0"/>
              <a:t> growth and organization growth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</a:t>
            </a:r>
            <a:r>
              <a:rPr lang="en-US" sz="2800" dirty="0" err="1"/>
              <a:t>organisation</a:t>
            </a:r>
            <a:r>
              <a:rPr lang="en-US" sz="2800" dirty="0"/>
              <a:t>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TL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392</Words>
  <Application>Microsoft Office PowerPoint</Application>
  <PresentationFormat>Widescreen</PresentationFormat>
  <Paragraphs>79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narmatha narmatha</cp:lastModifiedBy>
  <cp:revision>52</cp:revision>
  <dcterms:created xsi:type="dcterms:W3CDTF">2024-03-29T15:07:22Z</dcterms:created>
  <dcterms:modified xsi:type="dcterms:W3CDTF">2024-09-26T08:42:18Z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