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name: </a:t>
            </a:r>
            <a:r>
              <a:rPr lang="en-US" sz="2800" i="1" dirty="0" err="1">
                <a:solidFill>
                  <a:schemeClr val="tx1"/>
                </a:solidFill>
              </a:rPr>
              <a:t>V.Narmatha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</a:t>
            </a:r>
            <a:r>
              <a:rPr lang="en-US" sz="2400" i="1">
                <a:solidFill>
                  <a:schemeClr val="tx1"/>
                </a:solidFill>
              </a:rPr>
              <a:t>:astvu24924924u09022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 V.Narmatha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24</cp:revision>
  <dcterms:created xsi:type="dcterms:W3CDTF">2025-08-24T02:27:30Z</dcterms:created>
  <dcterms:modified xsi:type="dcterms:W3CDTF">2025-08-30T11:39:56Z</dcterms:modified>
</cp:coreProperties>
</file>