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8" r:id="rId6"/>
    <p:sldId id="309" r:id="rId7"/>
    <p:sldId id="318" r:id="rId8"/>
    <p:sldId id="319" r:id="rId9"/>
    <p:sldId id="321" r:id="rId10"/>
    <p:sldId id="32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l"/>
            <a:r>
              <a:rPr lang="en-US" dirty="0"/>
              <a:t>JAVA ARCHITECTURE</a:t>
            </a:r>
            <a:br>
              <a:rPr lang="en-US" dirty="0"/>
            </a:br>
            <a:r>
              <a:rPr lang="en-US" dirty="0"/>
              <a:t>                                                </a:t>
            </a:r>
            <a:r>
              <a:rPr lang="en-US" sz="2400" dirty="0"/>
              <a:t>- Muthu </a:t>
            </a:r>
            <a:r>
              <a:rPr lang="en-US" sz="2400" dirty="0" err="1"/>
              <a:t>Jeya</a:t>
            </a:r>
            <a:r>
              <a:rPr lang="en-US" sz="2400" dirty="0"/>
              <a:t>. K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       - Bharathi. M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       - Sharmila. S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       - </a:t>
            </a:r>
            <a:r>
              <a:rPr lang="en-US" sz="2400" dirty="0" err="1"/>
              <a:t>Priyadharshini</a:t>
            </a:r>
            <a:r>
              <a:rPr lang="en-US" sz="2400" dirty="0"/>
              <a:t>. R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       - </a:t>
            </a:r>
            <a:r>
              <a:rPr lang="en-US" sz="2400" dirty="0" err="1"/>
              <a:t>Revathy</a:t>
            </a:r>
            <a:r>
              <a:rPr lang="en-US" sz="2400" dirty="0"/>
              <a:t>. B</a:t>
            </a:r>
            <a:br>
              <a:rPr lang="en-US" sz="2400"/>
            </a:br>
            <a:r>
              <a:rPr lang="en-US" sz="2400"/>
              <a:t>                                                                                               - </a:t>
            </a:r>
            <a:r>
              <a:rPr lang="en-US" sz="2400" dirty="0"/>
              <a:t>Narmidha. M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8290"/>
            <a:ext cx="7550092" cy="3657600"/>
          </a:xfrm>
        </p:spPr>
        <p:txBody>
          <a:bodyPr/>
          <a:lstStyle/>
          <a:p>
            <a:r>
              <a:rPr lang="en-US" sz="3600" dirty="0"/>
              <a:t>There are three main components of Java architecture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1. JVM </a:t>
            </a:r>
            <a:br>
              <a:rPr lang="en-US" sz="3600" dirty="0"/>
            </a:br>
            <a:r>
              <a:rPr lang="en-US" sz="3600" dirty="0"/>
              <a:t>2. JRE</a:t>
            </a:r>
            <a:br>
              <a:rPr lang="en-US" sz="3600" dirty="0"/>
            </a:br>
            <a:r>
              <a:rPr lang="en-US" sz="3600" dirty="0"/>
              <a:t> 3. JDK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264B5-5AB8-94B7-A258-7FEEB747F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JVM consist of class loader and JIT interpreter</a:t>
            </a:r>
          </a:p>
          <a:p>
            <a:r>
              <a:rPr lang="en-IN" dirty="0"/>
              <a:t>It is used to convert byte code to binary code</a:t>
            </a:r>
          </a:p>
          <a:p>
            <a:r>
              <a:rPr lang="en-US" dirty="0"/>
              <a:t>JVM has the following tasks:</a:t>
            </a:r>
          </a:p>
          <a:p>
            <a:pPr marL="0" indent="0">
              <a:buNone/>
            </a:pPr>
            <a:r>
              <a:rPr lang="en-US" dirty="0"/>
              <a:t> - Load code</a:t>
            </a:r>
          </a:p>
          <a:p>
            <a:pPr marL="0" indent="0">
              <a:buNone/>
            </a:pPr>
            <a:r>
              <a:rPr lang="en-US" dirty="0"/>
              <a:t> - Verify code</a:t>
            </a:r>
          </a:p>
          <a:p>
            <a:pPr marL="0" indent="0">
              <a:buNone/>
            </a:pPr>
            <a:r>
              <a:rPr lang="en-US" dirty="0"/>
              <a:t> - Execute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49B-B074-F59E-73FC-77625906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RUNTIME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9AF1-AFDF-7B08-F6DC-7DF17EAF48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It provides libraries and resources for runtime</a:t>
            </a:r>
          </a:p>
          <a:p>
            <a:r>
              <a:rPr lang="en-US" dirty="0"/>
              <a:t>It plays a key role while executing any java application</a:t>
            </a:r>
            <a:endParaRPr lang="en-IN" dirty="0"/>
          </a:p>
          <a:p>
            <a:r>
              <a:rPr lang="en-US" dirty="0"/>
              <a:t>The JVM is a part of JRE.</a:t>
            </a:r>
            <a:endParaRPr lang="en-IN" dirty="0"/>
          </a:p>
          <a:p>
            <a:r>
              <a:rPr lang="en-US" dirty="0"/>
              <a:t>This is like JVM, platform-dependent. </a:t>
            </a:r>
          </a:p>
          <a:p>
            <a:r>
              <a:rPr lang="en-US" dirty="0"/>
              <a:t>It allows Java Application to run without development tools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9DBF-512D-F046-7F69-517D1C05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5B738-1CBC-FA2A-A0FC-3518F4DA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F66E-E493-1F95-8EAA-CD9CE33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91" y="1005112"/>
            <a:ext cx="7534656" cy="914400"/>
          </a:xfrm>
        </p:spPr>
        <p:txBody>
          <a:bodyPr/>
          <a:lstStyle/>
          <a:p>
            <a:r>
              <a:rPr lang="en-IN" dirty="0"/>
              <a:t>JAVA DEVELOPMENT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4C59-8A87-83DE-DB14-F818CDD963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includes Development Tools to provide an environment to develop your Java programs and JRE to execute your java code. </a:t>
            </a:r>
          </a:p>
          <a:p>
            <a:endParaRPr lang="en-US" dirty="0"/>
          </a:p>
          <a:p>
            <a:r>
              <a:rPr lang="en-US" dirty="0"/>
              <a:t> In order to create, compile and run Java program you would need JDK installed on your computer.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0EA8-58B5-707E-86E8-6EB54C93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0B3-F57C-1483-9863-36FC55BD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2CF2F-F66C-344E-4473-C290AD8685F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22031" y="192948"/>
            <a:ext cx="5855677" cy="45812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DC98-8F2C-42F7-957A-2E9E5557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023FD-E876-9758-79D9-5CA6EBDC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5" y="2347545"/>
            <a:ext cx="4630615" cy="3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BA77-C970-887E-E0E1-53AF0F1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BFA-BCFA-E754-F656-AE6BA2D33F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STAND ALONE APPLICTAION</a:t>
            </a:r>
          </a:p>
          <a:p>
            <a:r>
              <a:rPr lang="en-IN" dirty="0"/>
              <a:t>WEB APPLICATION</a:t>
            </a:r>
          </a:p>
          <a:p>
            <a:r>
              <a:rPr lang="en-IN" dirty="0"/>
              <a:t>ENTERPRISE APPLICATION</a:t>
            </a:r>
          </a:p>
          <a:p>
            <a:r>
              <a:rPr lang="en-IN" dirty="0"/>
              <a:t>MOBILE APPLICATION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2D66-8C3A-07C3-183B-2A91A225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{F5659BC2-B557-4EBD-AE7C-32F5CED10257}tf11964407_win32</Template>
  <TotalTime>54</TotalTime>
  <Words>209</Words>
  <Application>Microsoft Office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JAVA ARCHITECTURE                                                 - Muthu Jeya. K                                                                                                - Bharathi. M                                                                                                - Sharmila. S                                                                                                - Priyadharshini. R                                                                                                - Revathy. B                                                                                                - Narmidha. M</vt:lpstr>
      <vt:lpstr>There are three main components of Java architecture   1. JVM  2. JRE  3. JDK</vt:lpstr>
      <vt:lpstr>JAVA VIRTUAL MACHINE</vt:lpstr>
      <vt:lpstr>JAVA RUNTIME ENVIRONMENT</vt:lpstr>
      <vt:lpstr>JAVA DEVELOPMENT KIT</vt:lpstr>
      <vt:lpstr>PowerPoint Presentation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Narmidha Maharajan</dc:creator>
  <cp:lastModifiedBy>Narmidha Maharajan</cp:lastModifiedBy>
  <cp:revision>3</cp:revision>
  <dcterms:created xsi:type="dcterms:W3CDTF">2024-10-25T06:00:39Z</dcterms:created>
  <dcterms:modified xsi:type="dcterms:W3CDTF">2024-10-25T06:57:39Z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