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26" r:id="rId6"/>
    <p:sldId id="257" r:id="rId7"/>
    <p:sldId id="341" r:id="rId8"/>
    <p:sldId id="342" r:id="rId9"/>
    <p:sldId id="343" r:id="rId10"/>
    <p:sldId id="346" r:id="rId11"/>
    <p:sldId id="345" r:id="rId12"/>
    <p:sldId id="344" r:id="rId13"/>
    <p:sldId id="347" r:id="rId14"/>
    <p:sldId id="3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0" autoAdjust="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Java </a:t>
            </a:r>
            <a:br>
              <a:rPr lang="en-US" dirty="0"/>
            </a:br>
            <a:r>
              <a:rPr lang="en-US" sz="2800" dirty="0"/>
              <a:t>features and architecture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Narmidha M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324B-4229-0A09-1908-B7D55522F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80772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E35088-0AF5-74F8-E512-4F506C84E0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63133" y="2464140"/>
            <a:ext cx="9719734" cy="281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Java’s architecture (JVM, JDK, JRE) ensures platform independence and strong security.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Takeaway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 remains a top choice for developers due to its reliability, performance, and cross-platform capabilities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58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INTRODUCTION TO Java</a:t>
            </a:r>
          </a:p>
          <a:p>
            <a:r>
              <a:rPr lang="en-US" dirty="0"/>
              <a:t>WHY JAVA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97"/>
          <a:stretch/>
        </p:blipFill>
        <p:spPr>
          <a:xfrm>
            <a:off x="5687568" y="1435608"/>
            <a:ext cx="5897880" cy="3977640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1159933"/>
          </a:xfrm>
          <a:noFill/>
        </p:spPr>
        <p:txBody>
          <a:bodyPr anchor="b" anchorCtr="0"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090333"/>
            <a:ext cx="8046720" cy="2091267"/>
          </a:xfrm>
          <a:noFill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</a:t>
            </a:r>
            <a:r>
              <a:rPr lang="en-US" dirty="0"/>
              <a:t>: High-level, object-oriented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Created by</a:t>
            </a:r>
            <a:r>
              <a:rPr lang="en-US" dirty="0"/>
              <a:t>: James Gosling and team at Sun Microsystems (1995).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</a:t>
            </a:r>
            <a:r>
              <a:rPr lang="en-US" dirty="0"/>
              <a:t>: “Write Once, Run Anywhere” (WORA) - Platform-independent.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F344-3089-8390-4183-1CA41A028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1041400"/>
          </a:xfrm>
        </p:spPr>
        <p:txBody>
          <a:bodyPr/>
          <a:lstStyle/>
          <a:p>
            <a:r>
              <a:rPr lang="en-IN" dirty="0"/>
              <a:t>WHY JAVA?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809D7-130A-C54A-D0DD-D5375C6DD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4822" y="2762504"/>
            <a:ext cx="8046720" cy="457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Community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93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19C8-131C-11D5-DA4A-45234195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914400"/>
          </a:xfrm>
        </p:spPr>
        <p:txBody>
          <a:bodyPr/>
          <a:lstStyle/>
          <a:p>
            <a:r>
              <a:rPr lang="en-IN" dirty="0"/>
              <a:t>FEATURES OF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2CBBE-6736-13D7-7E13-4FC53E408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8162" y="2784348"/>
            <a:ext cx="7895675" cy="128930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sz="1800" b="1" dirty="0"/>
              <a:t> Object-Oriented</a:t>
            </a:r>
            <a:r>
              <a:rPr lang="en-IN" sz="1800" dirty="0"/>
              <a:t>: Encourages modular, reusable code.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 Platform-Independent</a:t>
            </a:r>
            <a:r>
              <a:rPr lang="en-IN" sz="1800" dirty="0"/>
              <a:t>: Bytecode runs on any device with Java Virtual Machine (JVM).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 Secure</a:t>
            </a:r>
            <a:r>
              <a:rPr lang="en-IN" sz="1800" dirty="0"/>
              <a:t>: Features like Bytecode Verifier and Security Manager.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 Robust</a:t>
            </a:r>
            <a:r>
              <a:rPr lang="en-IN" sz="1800" dirty="0"/>
              <a:t>: Exception handling and garbage collection ensure reliability.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 Multi-threaded</a:t>
            </a:r>
            <a:r>
              <a:rPr lang="en-IN" sz="1800" dirty="0"/>
              <a:t>: Supports multiple threads, enhancing performance.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 High Performance</a:t>
            </a:r>
            <a:r>
              <a:rPr lang="en-IN" sz="1800" dirty="0"/>
              <a:t>: JIT (Just-In-Time) compiler optimizes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37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0737-E49D-D436-FD69-D973219E6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914400"/>
          </a:xfrm>
        </p:spPr>
        <p:txBody>
          <a:bodyPr/>
          <a:lstStyle/>
          <a:p>
            <a:r>
              <a:rPr lang="en-IN" dirty="0"/>
              <a:t>JAVA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06407-D74F-BAB9-DFE6-E8443F35F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0155" y="2908808"/>
            <a:ext cx="8046720" cy="914400"/>
          </a:xfrm>
        </p:spPr>
        <p:txBody>
          <a:bodyPr/>
          <a:lstStyle/>
          <a:p>
            <a:r>
              <a:rPr lang="en-IN" dirty="0"/>
              <a:t>JAVA VIRTUAL MACHINE (JVM)</a:t>
            </a:r>
          </a:p>
          <a:p>
            <a:r>
              <a:rPr lang="en-IN" dirty="0"/>
              <a:t>JAVA RUNTIME ENVIRONMENT (JRE)</a:t>
            </a:r>
          </a:p>
          <a:p>
            <a:r>
              <a:rPr lang="en-IN" dirty="0"/>
              <a:t>JAVA DEVELOPMENT KIT (JDK)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01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DDCC-7278-5FAA-C766-2CCC9A12E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787400"/>
          </a:xfrm>
        </p:spPr>
        <p:txBody>
          <a:bodyPr/>
          <a:lstStyle/>
          <a:p>
            <a:r>
              <a:rPr lang="en-IN" dirty="0"/>
              <a:t>JAVA VIRTUAL MACHINE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CC8A9E-70E5-30D6-9BC2-5D5F81C418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66333" y="2467075"/>
            <a:ext cx="9888153" cy="235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Role</a:t>
            </a:r>
            <a:r>
              <a:rPr lang="en-IN" dirty="0"/>
              <a:t>: Executes Java bytecode on any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Components</a:t>
            </a:r>
            <a:r>
              <a:rPr lang="en-IN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dirty="0"/>
              <a:t>Class Loader</a:t>
            </a:r>
            <a:r>
              <a:rPr lang="en-IN" dirty="0"/>
              <a:t>: Loads classes for the JVM.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dirty="0"/>
              <a:t>Bytecode Verifier</a:t>
            </a:r>
            <a:r>
              <a:rPr lang="en-IN" dirty="0"/>
              <a:t>: Ensures code security and correctness.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dirty="0"/>
              <a:t>Execution Engine</a:t>
            </a:r>
            <a:r>
              <a:rPr lang="en-IN" dirty="0"/>
              <a:t>: Converts bytecode to machine code, with Just-In-Time (JIT) compiler.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6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9BCD-61C5-40AD-860B-9D892103E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635000"/>
          </a:xfrm>
        </p:spPr>
        <p:txBody>
          <a:bodyPr/>
          <a:lstStyle/>
          <a:p>
            <a:r>
              <a:rPr lang="en-IN" sz="4800" dirty="0"/>
              <a:t>JAVA RUNTIME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F4A06-A721-8951-3720-91F3ED437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555" y="2440771"/>
            <a:ext cx="8046720" cy="914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Environment required for running Java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JVM</a:t>
            </a:r>
            <a:r>
              <a:rPr lang="en-US" dirty="0"/>
              <a:t>: Executes the bytecode.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Core Libraries</a:t>
            </a:r>
            <a:r>
              <a:rPr lang="en-US" dirty="0"/>
              <a:t>: Provide essential utilities and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45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87ED-1B01-3634-1F7B-4FDBA28D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914400"/>
          </a:xfrm>
        </p:spPr>
        <p:txBody>
          <a:bodyPr/>
          <a:lstStyle/>
          <a:p>
            <a:r>
              <a:rPr lang="en-IN" dirty="0"/>
              <a:t>JAVA DEVELOPMENT 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AECF6-1AE6-5C0D-9CFC-E506E38DD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421" y="2787904"/>
            <a:ext cx="8046720" cy="914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Definition</a:t>
            </a:r>
            <a:r>
              <a:rPr lang="en-IN" dirty="0"/>
              <a:t>: Development environment for building Java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/>
              <a:t>Components</a:t>
            </a:r>
            <a:r>
              <a:rPr lang="en-IN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dirty="0"/>
              <a:t>Compiler (</a:t>
            </a:r>
            <a:r>
              <a:rPr lang="en-IN" b="1" dirty="0" err="1"/>
              <a:t>javac</a:t>
            </a:r>
            <a:r>
              <a:rPr lang="en-IN" b="1" dirty="0"/>
              <a:t>)</a:t>
            </a:r>
            <a:r>
              <a:rPr lang="en-IN" dirty="0"/>
              <a:t>: Converts Java code into bytecode.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dirty="0"/>
              <a:t>Debugger (</a:t>
            </a:r>
            <a:r>
              <a:rPr lang="en-IN" b="1" dirty="0" err="1"/>
              <a:t>jdb</a:t>
            </a:r>
            <a:r>
              <a:rPr lang="en-IN" b="1" dirty="0"/>
              <a:t>)</a:t>
            </a:r>
            <a:r>
              <a:rPr lang="en-IN" dirty="0"/>
              <a:t>: Helps debug Java 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dirty="0"/>
              <a:t>Libraries</a:t>
            </a:r>
            <a:r>
              <a:rPr lang="en-IN" dirty="0"/>
              <a:t>: Essential Java libraries for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3950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{BF7EAE3D-5617-494C-B005-C322AF598068}tf67061901_win32</Template>
  <TotalTime>35</TotalTime>
  <Words>315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Daytona Condensed Light</vt:lpstr>
      <vt:lpstr>Posterama</vt:lpstr>
      <vt:lpstr>Custom</vt:lpstr>
      <vt:lpstr>Java  features and architecture</vt:lpstr>
      <vt:lpstr>agenda</vt:lpstr>
      <vt:lpstr>JAVA</vt:lpstr>
      <vt:lpstr>WHY JAVA?</vt:lpstr>
      <vt:lpstr>FEATURES OF JAVA</vt:lpstr>
      <vt:lpstr>JAVA ARCHITECTURE</vt:lpstr>
      <vt:lpstr>JAVA VIRTUAL MACHINE</vt:lpstr>
      <vt:lpstr>JAVA RUNTIME ENVIRONMENT</vt:lpstr>
      <vt:lpstr>JAVA DEVELOPMENT KIT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Narmidha Maharajan</dc:creator>
  <cp:lastModifiedBy>Narmidha Maharajan</cp:lastModifiedBy>
  <cp:revision>2</cp:revision>
  <dcterms:created xsi:type="dcterms:W3CDTF">2024-10-29T04:12:34Z</dcterms:created>
  <dcterms:modified xsi:type="dcterms:W3CDTF">2024-10-29T04:48:22Z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