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C93C-DE3A-69E1-3B84-DB0583DD7C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MULTITHREADING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D9BB1-1BF1-CEBE-B6D1-0F4352596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NARMIDHA m</a:t>
            </a:r>
          </a:p>
        </p:txBody>
      </p:sp>
    </p:spTree>
    <p:extLst>
      <p:ext uri="{BB962C8B-B14F-4D97-AF65-F5344CB8AC3E}">
        <p14:creationId xmlns:p14="http://schemas.microsoft.com/office/powerpoint/2010/main" val="233312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6CA20-224D-01D3-4DC1-C9FDD297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THREADS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E90E1-8AEE-0D91-887D-BD492A2B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Thread is the smallest execution unit of a process and a process may have many threads that are executing at the same time. </a:t>
            </a:r>
          </a:p>
          <a:p>
            <a:pPr marL="0" indent="0">
              <a:buNone/>
            </a:pPr>
            <a:r>
              <a:rPr lang="en-US" dirty="0"/>
              <a:t>• Thread has its own execution path within the process and shares the memory of the process with other threads, which are running in the same process. </a:t>
            </a:r>
          </a:p>
          <a:p>
            <a:pPr marL="0" indent="0">
              <a:buNone/>
            </a:pPr>
            <a:r>
              <a:rPr lang="en-US" dirty="0"/>
              <a:t>•A thread never allocates its own memory; it always uses the memory allocated by the processor and executes within a process.</a:t>
            </a:r>
          </a:p>
        </p:txBody>
      </p:sp>
    </p:spTree>
    <p:extLst>
      <p:ext uri="{BB962C8B-B14F-4D97-AF65-F5344CB8AC3E}">
        <p14:creationId xmlns:p14="http://schemas.microsoft.com/office/powerpoint/2010/main" val="352333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0A65-A6CA-FCBA-EEFB-0D583280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MULTITASKING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C855B-7B3B-5F7A-CD71-B456513AD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Multitasking is the term use to refer when a machine or person is doing or running multiple works or tasks at the same time. </a:t>
            </a:r>
          </a:p>
          <a:p>
            <a:r>
              <a:rPr lang="en-US" dirty="0"/>
              <a:t>For example, when we work on a computer, at the same time, there are multiple programs and applications running such as playing music, writing on a word document, browsing Internet, and many others. So, we can say that our computer is multitasking.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011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05BD-4195-A64B-A05D-FB01C15E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3CD9-EE6E-DE3F-C885-C8608A729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Multithreading is a Java feature that allows concurrent execution of two or more parts of a program for maximum utilization of CPU. </a:t>
            </a:r>
          </a:p>
          <a:p>
            <a:r>
              <a:rPr lang="en-US" dirty="0"/>
              <a:t> Each thread defines a separate path of execution. </a:t>
            </a:r>
          </a:p>
          <a:p>
            <a:r>
              <a:rPr lang="en-US" dirty="0"/>
              <a:t> This means that a single program can perform two or more tasks simultaneously.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2923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B7CF-A431-3CFF-E0FE-278A42F8C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THREAD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7933F-0927-2252-AB3B-E8FA06C77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: A thread begins its life cycle in the new state. It remains in this state until the program starts the start() method. </a:t>
            </a:r>
          </a:p>
          <a:p>
            <a:r>
              <a:rPr lang="en-US" dirty="0"/>
              <a:t>Runnable : After a newly born thread is started by invocating start() method on new thread, the thread becomes runnable.</a:t>
            </a:r>
          </a:p>
          <a:p>
            <a:r>
              <a:rPr lang="en-US" dirty="0"/>
              <a:t> Running : A thread is in running state if the thread scheduler has selected it. </a:t>
            </a:r>
          </a:p>
          <a:p>
            <a:r>
              <a:rPr lang="en-US" dirty="0"/>
              <a:t>Waiting : A thread is in waiting state if it waits for another thread to perform a task. In this stage the thread is still alive. </a:t>
            </a:r>
          </a:p>
          <a:p>
            <a:r>
              <a:rPr lang="en-US" dirty="0"/>
              <a:t> Terminated : A thread enter the terminated state when it complete its task.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10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3E47-3E5A-5D4B-C3C6-D0F5D86C3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THREAD 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68F9-D20D-3C8D-E044-D64379440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thread has a priority that determine the order in which each threads are scheduled for execution. </a:t>
            </a:r>
          </a:p>
          <a:p>
            <a:r>
              <a:rPr lang="en-US" dirty="0"/>
              <a:t> In java thread priority ranges between 1 to 10 </a:t>
            </a:r>
          </a:p>
          <a:p>
            <a:pPr marL="457200" lvl="1" indent="0">
              <a:buNone/>
            </a:pPr>
            <a:r>
              <a:rPr lang="en-US" dirty="0"/>
              <a:t>	- MIN PRIORITY (a constant of 1) </a:t>
            </a:r>
          </a:p>
          <a:p>
            <a:pPr marL="457200" lvl="1" indent="0">
              <a:buNone/>
            </a:pPr>
            <a:r>
              <a:rPr lang="en-US" dirty="0"/>
              <a:t>	- MAX PRIORITY (a constant of 10) </a:t>
            </a:r>
          </a:p>
          <a:p>
            <a:r>
              <a:rPr lang="en-US" dirty="0"/>
              <a:t> By default every thread is given a </a:t>
            </a:r>
          </a:p>
          <a:p>
            <a:pPr marL="457200" lvl="1" indent="0">
              <a:buNone/>
            </a:pPr>
            <a:r>
              <a:rPr lang="en-US" dirty="0"/>
              <a:t>	- NORM PRIORITY(a constant of 5)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29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02B3-D625-8D3F-34EC-606D13D3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C921F-06D7-B9CD-CDAD-DDDF66B44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*Java defines two ways for creating a thread.</a:t>
            </a:r>
          </a:p>
          <a:p>
            <a:pPr marL="0" indent="0">
              <a:buNone/>
            </a:pPr>
            <a:r>
              <a:rPr lang="en-US" dirty="0"/>
              <a:t> 	 - By implementing the Runnable interface.</a:t>
            </a:r>
          </a:p>
          <a:p>
            <a:pPr marL="0" indent="0">
              <a:buNone/>
            </a:pPr>
            <a:r>
              <a:rPr lang="en-US" dirty="0"/>
              <a:t>	 - By extending the Thread class. </a:t>
            </a:r>
          </a:p>
          <a:p>
            <a:pPr marL="0" indent="0">
              <a:buNone/>
            </a:pPr>
            <a:r>
              <a:rPr lang="en-US" dirty="0"/>
              <a:t>*When we implement the runnable interface, we must create object of Thread class and pass the object of our thread class as a parameter of the Thread class.</a:t>
            </a:r>
          </a:p>
          <a:p>
            <a:pPr marL="0" indent="0">
              <a:buNone/>
            </a:pPr>
            <a:r>
              <a:rPr lang="en-US" dirty="0"/>
              <a:t> *And to start the Thread class, we will call the start method on object of the Thread class, and not on the actual Thread class, which we created. </a:t>
            </a:r>
          </a:p>
          <a:p>
            <a:pPr marL="0" indent="0">
              <a:buNone/>
            </a:pPr>
            <a:r>
              <a:rPr lang="en-US" dirty="0"/>
              <a:t>* A class should implement the Runnable interface and override its run() method. The run method is the entry point of a thread and starts execution from there when the start() method executed on that thread.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140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DB28-C086-2CAB-28A6-0E4F0109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EXTENDING THE THREAD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E5894-31DF-D4BF-89BC-E848027E6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This is another way to create a thread by a new class that extends Thread class and create an instance of that class. The extending class must override run() method which is the entry point of new thread. </a:t>
            </a:r>
          </a:p>
          <a:p>
            <a:r>
              <a:rPr lang="en-US" dirty="0"/>
              <a:t>This approach provides more flexibility in handling multiple threads.</a:t>
            </a:r>
          </a:p>
          <a:p>
            <a:r>
              <a:rPr lang="en-US" dirty="0"/>
              <a:t> We will need to override run( ) method available in Thread class. Syntax : public void run( ) </a:t>
            </a:r>
          </a:p>
          <a:p>
            <a:r>
              <a:rPr lang="en-US" dirty="0"/>
              <a:t> Once Thread object is created, we can start it by calling start() method, which executes a call to run( ) method.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66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5F137-0043-7A46-73CC-E55E59B61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64CA-B02A-472F-8352-881693577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326FD-C362-0315-DAE0-2A4F0E8EA3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251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86</TotalTime>
  <Words>633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MULTITHREADING</vt:lpstr>
      <vt:lpstr>THREADS IN JAVA</vt:lpstr>
      <vt:lpstr>MULTITASKING</vt:lpstr>
      <vt:lpstr>MULTITHREADING</vt:lpstr>
      <vt:lpstr>THREAD LIFECYCLE</vt:lpstr>
      <vt:lpstr>THREAD PRIORITY</vt:lpstr>
      <vt:lpstr>CREATING THREAD</vt:lpstr>
      <vt:lpstr>EXTENDING THE THREAD CLASS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Narmidha Maharajan</dc:creator>
  <cp:lastModifiedBy>Narmidha Maharajan</cp:lastModifiedBy>
  <cp:revision>2</cp:revision>
  <dcterms:created xsi:type="dcterms:W3CDTF">2024-11-18T05:16:22Z</dcterms:created>
  <dcterms:modified xsi:type="dcterms:W3CDTF">2024-11-18T06:42:32Z</dcterms:modified>
</cp:coreProperties>
</file>