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4" r:id="rId6"/>
    <p:sldId id="287" r:id="rId7"/>
    <p:sldId id="282" r:id="rId8"/>
    <p:sldId id="281" r:id="rId9"/>
    <p:sldId id="283" r:id="rId10"/>
    <p:sldId id="285" r:id="rId11"/>
    <p:sldId id="286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NARMIDHA M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684A-30B8-8291-64DE-F71C8F25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A900-8014-C946-BD9A-BA234E9B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11. SELECT SPECIFIC COLUMNS</a:t>
            </a:r>
            <a:r>
              <a:rPr lang="en-IN" sz="1900" dirty="0"/>
              <a:t>: </a:t>
            </a:r>
            <a:r>
              <a:rPr lang="en-US" sz="1900" dirty="0"/>
              <a:t>SELECT column1, column2 FROM </a:t>
            </a:r>
            <a:r>
              <a:rPr lang="en-US" sz="1900" dirty="0" err="1"/>
              <a:t>table_name</a:t>
            </a:r>
            <a:r>
              <a:rPr lang="en-US" sz="1900" dirty="0"/>
              <a:t>;</a:t>
            </a:r>
          </a:p>
          <a:p>
            <a:pPr marL="36900" indent="0">
              <a:buNone/>
            </a:pPr>
            <a:r>
              <a:rPr lang="en-US" dirty="0"/>
              <a:t>12. FILTER DATA WITH ‘WHERE’ CLAUSE: </a:t>
            </a:r>
            <a:r>
              <a:rPr lang="en-US" sz="1900" dirty="0"/>
              <a:t>SELECT * FROM </a:t>
            </a:r>
            <a:r>
              <a:rPr lang="en-US" sz="1900" dirty="0" err="1"/>
              <a:t>table_name</a:t>
            </a:r>
            <a:r>
              <a:rPr lang="en-US" sz="1900" dirty="0"/>
              <a:t> WHERE condition;</a:t>
            </a:r>
          </a:p>
          <a:p>
            <a:pPr marL="36900" indent="0">
              <a:buNone/>
            </a:pPr>
            <a:r>
              <a:rPr lang="en-US" dirty="0"/>
              <a:t>13. ORDER RESULTS: </a:t>
            </a:r>
            <a:r>
              <a:rPr lang="en-US" sz="1900" dirty="0"/>
              <a:t>SELECT * FROM </a:t>
            </a:r>
            <a:r>
              <a:rPr lang="en-US" sz="1900" dirty="0" err="1"/>
              <a:t>table_name</a:t>
            </a:r>
            <a:r>
              <a:rPr lang="en-US" sz="1900" dirty="0"/>
              <a:t> ORDER BY </a:t>
            </a:r>
            <a:r>
              <a:rPr lang="en-US" sz="1900" dirty="0" err="1"/>
              <a:t>column_name</a:t>
            </a:r>
            <a:r>
              <a:rPr lang="en-US" sz="1900" dirty="0"/>
              <a:t> [ASC|DESC];</a:t>
            </a:r>
          </a:p>
          <a:p>
            <a:pPr marL="36900" indent="0">
              <a:buNone/>
            </a:pPr>
            <a:r>
              <a:rPr lang="en-US" dirty="0"/>
              <a:t>14. AGGREGATE FUNCTIONS</a:t>
            </a:r>
            <a:r>
              <a:rPr lang="en-US" sz="1800" dirty="0"/>
              <a:t>: SELECT </a:t>
            </a:r>
            <a:r>
              <a:rPr lang="en-US" sz="1800" dirty="0" err="1"/>
              <a:t>aggregate_function</a:t>
            </a:r>
            <a:r>
              <a:rPr lang="en-US" sz="1800" dirty="0"/>
              <a:t>(column) FROM </a:t>
            </a:r>
            <a:r>
              <a:rPr lang="en-US" sz="1800" dirty="0" err="1"/>
              <a:t>table_name</a:t>
            </a:r>
            <a:r>
              <a:rPr lang="en-US" sz="1800" dirty="0"/>
              <a:t>;</a:t>
            </a:r>
          </a:p>
          <a:p>
            <a:pPr marL="36900" indent="0">
              <a:buNone/>
            </a:pPr>
            <a:r>
              <a:rPr lang="en-US" dirty="0"/>
              <a:t>15. JOIN TWO TABLES: </a:t>
            </a:r>
            <a:r>
              <a:rPr lang="en-US" sz="1800" dirty="0"/>
              <a:t>SELECT columns FROM table1 JOIN table2 ON table1.column = table2.column;</a:t>
            </a:r>
          </a:p>
          <a:p>
            <a:pPr marL="369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ADD1-19BD-BBB8-4672-5997C867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0881-8791-ACAE-C601-D257EE9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8000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43075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3BF-D1EB-5ABF-DE4C-F991028D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F4FD-529B-83C8-B5F4-2E1B01DF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(Database Management System) is software used to manage, store, retrieve, and manipulate data in a database. </a:t>
            </a:r>
          </a:p>
          <a:p>
            <a:r>
              <a:rPr lang="en-US" dirty="0"/>
              <a:t>It acts as an interface between users and the database, ensuring data is organized, secure, and accessible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3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E9EC-E6EC-BA1B-8AF5-22CCE35B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PROPERTY IN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D6E2-8D47-F3F8-D906-6EA1E5F3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ATOMICITY - The operation should be executed completely or not executed at all.</a:t>
            </a:r>
          </a:p>
          <a:p>
            <a:r>
              <a:rPr lang="en-IN" dirty="0"/>
              <a:t>CONSISTENCY – Database should be consistent even before and after transaction.</a:t>
            </a:r>
          </a:p>
          <a:p>
            <a:r>
              <a:rPr lang="en-IN" dirty="0"/>
              <a:t>ISOLATION – No data should affect the other data.</a:t>
            </a:r>
          </a:p>
          <a:p>
            <a:r>
              <a:rPr lang="en-IN" dirty="0"/>
              <a:t>DURABILITY – Database should still survive even the system crashes.</a:t>
            </a:r>
          </a:p>
        </p:txBody>
      </p:sp>
    </p:spTree>
    <p:extLst>
      <p:ext uri="{BB962C8B-B14F-4D97-AF65-F5344CB8AC3E}">
        <p14:creationId xmlns:p14="http://schemas.microsoft.com/office/powerpoint/2010/main" val="305382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547-4FE3-B6E0-4A59-85C830F8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2F5D-A877-C55A-D34A-D82A5349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RDBMS stands for Relational Database Management System. </a:t>
            </a:r>
          </a:p>
          <a:p>
            <a:r>
              <a:rPr lang="en-IN" dirty="0"/>
              <a:t>It </a:t>
            </a:r>
            <a:r>
              <a:rPr lang="en-US" dirty="0"/>
              <a:t>is a type of database management system that organizes data into structured formats called </a:t>
            </a:r>
            <a:r>
              <a:rPr lang="en-US" b="1" dirty="0"/>
              <a:t>tables</a:t>
            </a:r>
            <a:r>
              <a:rPr lang="en-US" dirty="0"/>
              <a:t>, which consist of rows and columns.</a:t>
            </a:r>
          </a:p>
          <a:p>
            <a:r>
              <a:rPr lang="en-US" dirty="0"/>
              <a:t> Relationships between tables are established using keys, enabling efficient data retrieval and manipulation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6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0931-38AD-3AE1-22E3-F9AFA98A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EB3C-73DF-4893-0851-0CCDFC67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MySQL is a freely available open source Relational Database Management System (RDBMS) that uses Structured Query Language (SQL). </a:t>
            </a:r>
          </a:p>
          <a:p>
            <a:r>
              <a:rPr lang="en-US" dirty="0"/>
              <a:t>There are a number of relational database management systems on the market. Examples include Microsoft SQL Server, Microsoft Access, Oracle, DB2 etc.</a:t>
            </a:r>
          </a:p>
          <a:p>
            <a:r>
              <a:rPr lang="en-US" dirty="0"/>
              <a:t> But MySQL is widely used due to following reasons:</a:t>
            </a:r>
          </a:p>
          <a:p>
            <a:pPr marL="36900" indent="0">
              <a:buNone/>
            </a:pPr>
            <a:r>
              <a:rPr lang="en-US" dirty="0"/>
              <a:t>	 ✓ high performance</a:t>
            </a:r>
          </a:p>
          <a:p>
            <a:pPr marL="36900" indent="0">
              <a:buNone/>
            </a:pPr>
            <a:r>
              <a:rPr lang="en-US" dirty="0"/>
              <a:t>	 ✓ Cost effective</a:t>
            </a:r>
          </a:p>
          <a:p>
            <a:pPr marL="36900" indent="0">
              <a:buNone/>
            </a:pPr>
            <a:r>
              <a:rPr lang="en-US" dirty="0"/>
              <a:t>	 ✓ Cross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56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C823-6933-BAA9-CF8D-ED46EABF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1533-E5E7-E3F7-6135-606EB5B3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1.Numeric Data Types: INT, FLOAT, DECIMAL, DOUBLE</a:t>
            </a:r>
          </a:p>
          <a:p>
            <a:r>
              <a:rPr lang="en-US" dirty="0"/>
              <a:t>2. String Data Types: CHAR, VARCHAR, TEXT, LONGTEXT, BINARY</a:t>
            </a:r>
          </a:p>
          <a:p>
            <a:r>
              <a:rPr lang="en-US" dirty="0"/>
              <a:t>3. Date and Time: DATE, TIME, DATETIME, TIMESTAMP, YEAR</a:t>
            </a:r>
          </a:p>
          <a:p>
            <a:r>
              <a:rPr lang="en-US" dirty="0"/>
              <a:t>4. Large objects: TINYBLOB, BLOB, MEDIUMBLOB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7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C3A4-91D2-1295-9AAE-16EFD848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COMMANDS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6654-549B-E5FF-D709-63C1B8D6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94100" indent="-457200">
              <a:buAutoNum type="arabicPeriod"/>
            </a:pPr>
            <a:r>
              <a:rPr lang="en-IN" dirty="0"/>
              <a:t>DATA DEFINITION LANGUAGE (DDL) – Create, Alter, Drop, Truncate</a:t>
            </a:r>
          </a:p>
          <a:p>
            <a:pPr marL="494100" indent="-457200">
              <a:buAutoNum type="arabicPeriod"/>
            </a:pPr>
            <a:r>
              <a:rPr lang="en-IN" dirty="0"/>
              <a:t>DATA MANIPULATION LANGUAGE (DML) – Select, Insert, Delete, Update</a:t>
            </a:r>
          </a:p>
          <a:p>
            <a:pPr marL="494100" indent="-457200">
              <a:buAutoNum type="arabicPeriod"/>
            </a:pPr>
            <a:r>
              <a:rPr lang="en-IN" dirty="0"/>
              <a:t>DATA CONTROL LANGUAGE (DCL) – Grant, Revoke</a:t>
            </a:r>
          </a:p>
          <a:p>
            <a:pPr marL="494100" indent="-457200">
              <a:buAutoNum type="arabicPeriod"/>
            </a:pPr>
            <a:r>
              <a:rPr lang="en-IN" dirty="0"/>
              <a:t>TRANSACTION CONTROL LANGUAGE (TCL) – Commit, Rollback, </a:t>
            </a:r>
            <a:r>
              <a:rPr lang="en-IN" dirty="0" err="1"/>
              <a:t>Savepoint</a:t>
            </a:r>
            <a:r>
              <a:rPr lang="en-IN" dirty="0"/>
              <a:t>.</a:t>
            </a:r>
          </a:p>
          <a:p>
            <a:pPr marL="494100" indent="-457200">
              <a:buAutoNum type="arabicPeriod"/>
            </a:pPr>
            <a:r>
              <a:rPr lang="en-IN" dirty="0"/>
              <a:t>DATA RETRIEVAL LANGUAGE (DRL) – Select.</a:t>
            </a:r>
          </a:p>
          <a:p>
            <a:pPr marL="36900" indent="0">
              <a:buNone/>
            </a:pPr>
            <a:r>
              <a:rPr lang="en-IN" dirty="0"/>
              <a:t>	</a:t>
            </a:r>
          </a:p>
          <a:p>
            <a:pPr marL="494100" indent="-457200">
              <a:buAutoNum type="arabicPeriod"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61140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04E8-8488-57EC-B6B8-D4905D76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8944-1582-FC8E-0ABB-2FE90089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1.CREATE A </a:t>
            </a:r>
            <a:r>
              <a:rPr lang="en-IN" sz="2400" dirty="0"/>
              <a:t>TABLE</a:t>
            </a:r>
            <a:r>
              <a:rPr lang="en-IN" dirty="0"/>
              <a:t>: </a:t>
            </a:r>
            <a:r>
              <a:rPr lang="en-US" sz="1800" dirty="0"/>
              <a:t>CREATE TABLE </a:t>
            </a:r>
            <a:r>
              <a:rPr lang="en-US" sz="1800" dirty="0" err="1"/>
              <a:t>table_name</a:t>
            </a:r>
            <a:r>
              <a:rPr lang="en-US" sz="1800" dirty="0"/>
              <a:t> (column1 datatype constraints, column2 datatype constraints,...);</a:t>
            </a:r>
          </a:p>
          <a:p>
            <a:pPr marL="36900" indent="0">
              <a:buNone/>
            </a:pPr>
            <a:r>
              <a:rPr lang="en-US" sz="2400" dirty="0"/>
              <a:t>2.DESCRIBE TABLE STRUCTURE: </a:t>
            </a:r>
            <a:r>
              <a:rPr lang="en-US" sz="1800" dirty="0"/>
              <a:t>DESCRIBE </a:t>
            </a:r>
            <a:r>
              <a:rPr lang="en-US" sz="1800" dirty="0" err="1"/>
              <a:t>table_name</a:t>
            </a:r>
            <a:r>
              <a:rPr lang="en-US" sz="1800" dirty="0"/>
              <a:t>;</a:t>
            </a:r>
          </a:p>
          <a:p>
            <a:pPr marL="36900" indent="0">
              <a:buNone/>
            </a:pPr>
            <a:r>
              <a:rPr lang="en-US" sz="1800" dirty="0"/>
              <a:t>3.SELECT ALL RECORDS FROM TABLE: SELECT * FROM </a:t>
            </a:r>
            <a:r>
              <a:rPr lang="en-US" sz="1800" dirty="0" err="1"/>
              <a:t>table_name</a:t>
            </a:r>
            <a:r>
              <a:rPr lang="en-US" sz="1800" dirty="0"/>
              <a:t>;</a:t>
            </a:r>
          </a:p>
          <a:p>
            <a:pPr marL="36900" indent="0">
              <a:buNone/>
            </a:pPr>
            <a:r>
              <a:rPr lang="en-US" dirty="0"/>
              <a:t>4. INSERT DATA INTO TABLE: </a:t>
            </a:r>
            <a:r>
              <a:rPr lang="en-US" sz="1800" dirty="0"/>
              <a:t>INSERT INTO </a:t>
            </a:r>
            <a:r>
              <a:rPr lang="en-US" sz="1800" dirty="0" err="1"/>
              <a:t>table_name</a:t>
            </a:r>
            <a:r>
              <a:rPr lang="en-US" sz="1800" dirty="0"/>
              <a:t> (column1, column2, ...) VALUES (value1, value2, ...);</a:t>
            </a:r>
          </a:p>
          <a:p>
            <a:pPr marL="36900" indent="0">
              <a:buNone/>
            </a:pPr>
            <a:r>
              <a:rPr lang="en-US" sz="2400" dirty="0"/>
              <a:t>5. DELETE DATA FROM TABLE: </a:t>
            </a:r>
            <a:r>
              <a:rPr lang="en-US" sz="1800" dirty="0"/>
              <a:t>DELETE FROM </a:t>
            </a:r>
            <a:r>
              <a:rPr lang="en-US" sz="1800" dirty="0" err="1"/>
              <a:t>table_name</a:t>
            </a:r>
            <a:r>
              <a:rPr lang="en-US" sz="1800" dirty="0"/>
              <a:t> WHERE condition;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4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B927-3D73-9790-AA59-2B037EB4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E74A-B3F5-B1D5-1CD9-F05C4540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6.UPDATE RECORDS IN TABLE: </a:t>
            </a:r>
            <a:r>
              <a:rPr lang="en-US" sz="1800" dirty="0"/>
              <a:t>UPDATE </a:t>
            </a:r>
            <a:r>
              <a:rPr lang="en-US" sz="1800" dirty="0" err="1"/>
              <a:t>table_name</a:t>
            </a:r>
            <a:r>
              <a:rPr lang="en-US" sz="1800" dirty="0"/>
              <a:t> SET column1 = value1, column2 = value2 WHERE condition;</a:t>
            </a:r>
          </a:p>
          <a:p>
            <a:pPr marL="36900" indent="0">
              <a:buNone/>
            </a:pPr>
            <a:r>
              <a:rPr lang="en-IN" dirty="0"/>
              <a:t>7. ADD A NEW COLUMN: </a:t>
            </a:r>
            <a:r>
              <a:rPr lang="en-US" sz="1800" dirty="0"/>
              <a:t>ALTER TABLE </a:t>
            </a:r>
            <a:r>
              <a:rPr lang="en-US" sz="1800" dirty="0" err="1"/>
              <a:t>table_name</a:t>
            </a:r>
            <a:r>
              <a:rPr lang="en-US" sz="1800" dirty="0"/>
              <a:t> ADD </a:t>
            </a:r>
            <a:r>
              <a:rPr lang="en-US" sz="1800" dirty="0" err="1"/>
              <a:t>column_name</a:t>
            </a:r>
            <a:r>
              <a:rPr lang="en-US" sz="1800" dirty="0"/>
              <a:t> datatype;</a:t>
            </a:r>
          </a:p>
          <a:p>
            <a:pPr marL="36900" indent="0">
              <a:buNone/>
            </a:pPr>
            <a:r>
              <a:rPr lang="en-IN" dirty="0"/>
              <a:t>8. DROP A COLUMN: </a:t>
            </a:r>
            <a:r>
              <a:rPr lang="en-US" sz="1800" dirty="0"/>
              <a:t>ALTER TABLE </a:t>
            </a:r>
            <a:r>
              <a:rPr lang="en-US" sz="1800" dirty="0" err="1"/>
              <a:t>table_name</a:t>
            </a:r>
            <a:r>
              <a:rPr lang="en-US" sz="1800" dirty="0"/>
              <a:t> DROP COLUMN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</a:p>
          <a:p>
            <a:pPr marL="36900" indent="0">
              <a:buNone/>
            </a:pPr>
            <a:r>
              <a:rPr lang="en-IN" dirty="0"/>
              <a:t>9. DROP A TABLE: </a:t>
            </a:r>
            <a:r>
              <a:rPr lang="en-IN" sz="1800" dirty="0"/>
              <a:t>DROP TABLE </a:t>
            </a:r>
            <a:r>
              <a:rPr lang="en-IN" sz="1800" dirty="0" err="1"/>
              <a:t>table_name</a:t>
            </a:r>
            <a:r>
              <a:rPr lang="en-IN" sz="1800" dirty="0"/>
              <a:t>;</a:t>
            </a:r>
          </a:p>
          <a:p>
            <a:pPr marL="36900" indent="0">
              <a:buNone/>
            </a:pPr>
            <a:r>
              <a:rPr lang="en-IN" dirty="0"/>
              <a:t>10. TRUNCATE TABLE: </a:t>
            </a:r>
            <a:r>
              <a:rPr lang="en-IN" sz="1800" dirty="0"/>
              <a:t>TRUNCATE TABLE </a:t>
            </a:r>
            <a:r>
              <a:rPr lang="en-IN" sz="1800" dirty="0" err="1"/>
              <a:t>table_name</a:t>
            </a:r>
            <a:r>
              <a:rPr lang="en-IN" sz="1800" dirty="0"/>
              <a:t>;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2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{47F1F325-41C8-46DE-B48A-E6564672C44F}tf11665031_win32</Template>
  <TotalTime>358</TotalTime>
  <Words>614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MySQL</vt:lpstr>
      <vt:lpstr>DBMS</vt:lpstr>
      <vt:lpstr>ACID PROPERTY IN DBMS</vt:lpstr>
      <vt:lpstr>RDBMS</vt:lpstr>
      <vt:lpstr>MySQL</vt:lpstr>
      <vt:lpstr> MySQL DATA TYPES</vt:lpstr>
      <vt:lpstr>MySQL COMMANDS TYPES</vt:lpstr>
      <vt:lpstr>MySQL COMMANDS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Narmidha Maharajan</dc:creator>
  <cp:lastModifiedBy>Narmidha Maharajan</cp:lastModifiedBy>
  <cp:revision>2</cp:revision>
  <dcterms:created xsi:type="dcterms:W3CDTF">2024-11-25T07:56:08Z</dcterms:created>
  <dcterms:modified xsi:type="dcterms:W3CDTF">2024-11-25T13:54:11Z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