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57" r:id="rId4"/>
    <p:sldId id="281" r:id="rId5"/>
    <p:sldId id="276" r:id="rId6"/>
    <p:sldId id="277" r:id="rId7"/>
    <p:sldId id="288" r:id="rId8"/>
    <p:sldId id="259" r:id="rId9"/>
    <p:sldId id="261" r:id="rId10"/>
    <p:sldId id="262" r:id="rId11"/>
    <p:sldId id="263" r:id="rId12"/>
    <p:sldId id="270" r:id="rId13"/>
    <p:sldId id="282" r:id="rId14"/>
    <p:sldId id="283" r:id="rId15"/>
    <p:sldId id="287" r:id="rId16"/>
    <p:sldId id="284" r:id="rId17"/>
    <p:sldId id="285" r:id="rId18"/>
    <p:sldId id="286" r:id="rId19"/>
    <p:sldId id="260" r:id="rId20"/>
    <p:sldId id="280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>
        <p:scale>
          <a:sx n="200" d="100"/>
          <a:sy n="200" d="100"/>
        </p:scale>
        <p:origin x="-2501" y="-2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1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6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3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39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4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ENHANCE THE </a:t>
            </a:r>
            <a:r>
              <a:rPr lang="en-US" sz="3600" dirty="0">
                <a:solidFill>
                  <a:schemeClr val="tx1"/>
                </a:solidFill>
              </a:rPr>
              <a:t>PERFORMANCE</a:t>
            </a:r>
            <a:r>
              <a:rPr lang="en-US" sz="3600" b="1" dirty="0">
                <a:solidFill>
                  <a:schemeClr val="tx1"/>
                </a:solidFill>
              </a:rPr>
              <a:t> OF WIRELESS SENSOR NETWORK USING ATTACK DETECTION SYSTEM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1048591" name="Subtitle 3"/>
          <p:cNvSpPr>
            <a:spLocks noGrp="1"/>
          </p:cNvSpPr>
          <p:nvPr>
            <p:ph type="subTitle" idx="1"/>
          </p:nvPr>
        </p:nvSpPr>
        <p:spPr>
          <a:xfrm>
            <a:off x="533400" y="4000504"/>
            <a:ext cx="7854696" cy="221457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GUIDED BY                                                          BATCH MEMBERS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Dr .S.G.SUSILA                                                     810020106058 - NARMIDHA.M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810020106061 - PARKAVI.P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810020106075 - REVATHY.B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285720" y="94727"/>
          <a:ext cx="8715436" cy="6569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99">
                <a:tc>
                  <a:txBody>
                    <a:bodyPr/>
                    <a:lstStyle/>
                    <a:p>
                      <a:pPr algn="just"/>
                      <a:endParaRPr lang="en-IN" sz="1400" b="1" dirty="0"/>
                    </a:p>
                    <a:p>
                      <a:pPr algn="just"/>
                      <a:r>
                        <a:rPr lang="en-IN" sz="1400" b="1" dirty="0"/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               TITLE</a:t>
                      </a:r>
                    </a:p>
                    <a:p>
                      <a:pPr algn="just"/>
                      <a:endParaRPr lang="en-US" sz="1400" b="1" dirty="0"/>
                    </a:p>
                    <a:p>
                      <a:pPr algn="just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AUTHOR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ctr"/>
                      <a:r>
                        <a:rPr lang="en-US" sz="1400" b="1" baseline="0" dirty="0"/>
                        <a:t>&amp; YEAR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baseline="0" dirty="0"/>
                        <a:t>       </a:t>
                      </a:r>
                      <a:r>
                        <a:rPr lang="en-US" sz="1400" b="1" dirty="0"/>
                        <a:t>DESCRIPTION 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MERITS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DEMERITS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497">
                <a:tc>
                  <a:txBody>
                    <a:bodyPr/>
                    <a:lstStyle/>
                    <a:p>
                      <a:pPr algn="ctr"/>
                      <a:endParaRPr lang="en-IN" sz="1600" b="0" dirty="0"/>
                    </a:p>
                    <a:p>
                      <a:pPr algn="ctr"/>
                      <a:endParaRPr lang="en-IN" sz="1600" b="0" dirty="0"/>
                    </a:p>
                    <a:p>
                      <a:pPr algn="ctr"/>
                      <a:endParaRPr lang="en-IN" sz="1600" b="0" dirty="0"/>
                    </a:p>
                    <a:p>
                      <a:pPr algn="ctr"/>
                      <a:endParaRPr lang="en-IN" sz="1600" b="0" dirty="0"/>
                    </a:p>
                    <a:p>
                      <a:pPr algn="ctr"/>
                      <a:endParaRPr lang="en-IN" sz="1600" b="0" dirty="0"/>
                    </a:p>
                    <a:p>
                      <a:pPr algn="ctr"/>
                      <a:r>
                        <a:rPr lang="en-IN" sz="1600" b="0" dirty="0"/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ADDING DUTY CYCLE ONLY IN CONNECTED DOMINATING SETS FOR ENERGY EFFICIENT AND FAST DATA COLLECTION</a:t>
                      </a:r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Weiwei Shi, Wei Liu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</a:t>
                      </a:r>
                      <a:r>
                        <a:rPr lang="en-US" sz="1600" baseline="0" dirty="0"/>
                        <a:t> a</a:t>
                      </a:r>
                      <a:r>
                        <a:rPr lang="en-US" sz="1600" dirty="0"/>
                        <a:t>dding Duty Cycle Only in Connected Dominating Sets approach is proposed, which can effectively reduce network energy consumption and delay.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Effectively reduce energy consumption and delay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ADCOCDS scheme has a good theoretical significance , not in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practical as an effective data collection strategy.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379">
                <a:tc>
                  <a:txBody>
                    <a:bodyPr/>
                    <a:lstStyle/>
                    <a:p>
                      <a:pPr algn="ctr"/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EFFICIENT ALGORITHMS FOR MOBILE SINK AIDED DATA COLLECTION FROM DEDICATED AND VIRTUAL AGGREGATION NODES IN ENERGY HARVESTING WSN</a:t>
                      </a:r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Lei Tao</a:t>
                      </a:r>
                    </a:p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Weifa Liang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The mobile data collection problem in an energy harvesting wireless sensor network (EH-WSN), where sensor nodes are densely deployed in a monitoring area and a mobile sink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Deal with the reliable, stable, and energy neutral energy assignment for sensors</a:t>
                      </a:r>
                      <a:r>
                        <a:rPr lang="en-US" sz="1600" dirty="0"/>
                        <a:t>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Less efficient in dynamic optimization algorithm for mobile sink movement</a:t>
                      </a:r>
                      <a:r>
                        <a:rPr lang="en-IN" dirty="0"/>
                        <a:t>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71407" y="357166"/>
          <a:ext cx="8929749" cy="6000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pPr algn="just"/>
                      <a:endParaRPr lang="en-IN" sz="1400" b="1" dirty="0"/>
                    </a:p>
                    <a:p>
                      <a:pPr algn="just"/>
                      <a:r>
                        <a:rPr lang="en-IN" sz="1400" b="1" dirty="0"/>
                        <a:t> S.NO  </a:t>
                      </a:r>
                    </a:p>
                    <a:p>
                      <a:pPr algn="just"/>
                      <a:endParaRPr lang="en-IN" sz="1400" b="1" dirty="0"/>
                    </a:p>
                    <a:p>
                      <a:pPr algn="just"/>
                      <a:r>
                        <a:rPr lang="en-IN" sz="1400" b="1" dirty="0"/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/>
                        <a:t>      </a:t>
                      </a:r>
                    </a:p>
                    <a:p>
                      <a:pPr algn="just"/>
                      <a:r>
                        <a:rPr lang="en-US" sz="1400" b="1" dirty="0"/>
                        <a:t>                TITLE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/>
                        <a:t>   </a:t>
                      </a:r>
                    </a:p>
                    <a:p>
                      <a:pPr algn="just"/>
                      <a:r>
                        <a:rPr lang="en-US" sz="1400" b="1" dirty="0"/>
                        <a:t>   AUTHOR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just"/>
                      <a:r>
                        <a:rPr lang="en-US" sz="1400" b="1" baseline="0" dirty="0"/>
                        <a:t>    &amp; YEAR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/>
                        <a:t>     </a:t>
                      </a:r>
                    </a:p>
                    <a:p>
                      <a:pPr algn="just"/>
                      <a:r>
                        <a:rPr lang="en-US" sz="1400" b="1" dirty="0"/>
                        <a:t>     DESCRIPTION </a:t>
                      </a:r>
                    </a:p>
                    <a:p>
                      <a:pPr algn="just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/>
                        <a:t> </a:t>
                      </a:r>
                    </a:p>
                    <a:p>
                      <a:pPr algn="just"/>
                      <a:r>
                        <a:rPr lang="en-US" sz="1400" b="1" dirty="0"/>
                        <a:t>     MERITS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baseline="0" dirty="0"/>
                        <a:t>    DEMERITS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020"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r>
                        <a:rPr lang="en-IN" b="0" dirty="0"/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SUSTAINABLE AND EFFICIENT DATA COLLECTION FROM WSNS TO CLOUD</a:t>
                      </a:r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Tian Wang, Yang Li</a:t>
                      </a: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WSNs to cloud within a limited time and this problem is proved to be NP-hard. To reduce the delivery latency caused by unreasonable task allocation.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WSNs to Cloud  which makes the sensor-cloud sustainable.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WSNs to Cloud within the limited latency and optimize the energy consumption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048"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r>
                        <a:rPr lang="en-IN" b="0" dirty="0"/>
                        <a:t>6.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 DATA CHALLENGES AND DATA AGGREGATION STRATEGIES IN WIRELESS SENSOR NETWORKS</a:t>
                      </a:r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E.Boubiche</a:t>
                      </a:r>
                    </a:p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A. Bilami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  2018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This paper proposed the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distributed compressive data aggregation in large-scale wireless sensor networks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Better energy efficient clustering, processing, and securing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Less efficient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not suitable for  heterogeneous wireless sensor networks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0269-685E-A96B-7536-889BA39E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622942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0BE1EC-69E2-2608-3224-0C91F6D0AA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t="6786" r="3183" b="355"/>
          <a:stretch/>
        </p:blipFill>
        <p:spPr bwMode="auto">
          <a:xfrm>
            <a:off x="878305" y="2060452"/>
            <a:ext cx="7387390" cy="413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8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4B1C-5C6C-0CFE-F9F0-BDDF84CD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BLOCKS TO BE USED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RESULTS</a:t>
            </a:r>
          </a:p>
        </p:txBody>
      </p:sp>
    </p:spTree>
    <p:extLst>
      <p:ext uri="{BB962C8B-B14F-4D97-AF65-F5344CB8AC3E}">
        <p14:creationId xmlns:p14="http://schemas.microsoft.com/office/powerpoint/2010/main" val="30445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4EFB-1083-8407-C87E-C5BAF6E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1. INITIALIZE GLOBAL NODE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</a:t>
            </a:r>
            <a:r>
              <a:rPr lang="en-US" dirty="0"/>
              <a:t> OPEN THE NAM TRACE FILE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SET UP TOPOGRAPHY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CONFIGURE NODE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52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577-3446-2F4C-1411-DA312114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GLOBAL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8BEDB-870E-5CDA-168F-87963F7B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39" y="1935163"/>
            <a:ext cx="4808121" cy="4389437"/>
          </a:xfrm>
        </p:spPr>
      </p:pic>
    </p:spTree>
    <p:extLst>
      <p:ext uri="{BB962C8B-B14F-4D97-AF65-F5344CB8AC3E}">
        <p14:creationId xmlns:p14="http://schemas.microsoft.com/office/powerpoint/2010/main" val="343960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0084-4616-84E5-1BAE-C781A88C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29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NAM TRACE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62F46-A623-B14C-D860-7F5C8F13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060848"/>
            <a:ext cx="8003232" cy="4680520"/>
          </a:xfrm>
        </p:spPr>
      </p:pic>
    </p:spTree>
    <p:extLst>
      <p:ext uri="{BB962C8B-B14F-4D97-AF65-F5344CB8AC3E}">
        <p14:creationId xmlns:p14="http://schemas.microsoft.com/office/powerpoint/2010/main" val="363863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F183-D28E-DC2F-FF9B-BEEC741F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TOPOGRAPHY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229EC-4B9D-F0C1-D8AC-9018AAA6D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931" y="1935163"/>
            <a:ext cx="4840137" cy="4389437"/>
          </a:xfrm>
        </p:spPr>
      </p:pic>
    </p:spTree>
    <p:extLst>
      <p:ext uri="{BB962C8B-B14F-4D97-AF65-F5344CB8AC3E}">
        <p14:creationId xmlns:p14="http://schemas.microsoft.com/office/powerpoint/2010/main" val="145523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5A1E-769C-FF9C-FA7C-FE70F55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261F1-6D3F-1BA0-A1BC-4D59A807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628801"/>
            <a:ext cx="8424935" cy="4968552"/>
          </a:xfrm>
        </p:spPr>
      </p:pic>
    </p:spTree>
    <p:extLst>
      <p:ext uri="{BB962C8B-B14F-4D97-AF65-F5344CB8AC3E}">
        <p14:creationId xmlns:p14="http://schemas.microsoft.com/office/powerpoint/2010/main" val="426439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SYSTEM REQUIREMENTS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642910" y="2143116"/>
            <a:ext cx="7715304" cy="3929090"/>
          </a:xfrm>
        </p:spPr>
        <p:txBody>
          <a:bodyPr>
            <a:normAutofit fontScale="975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Operating System	: Windows 10 &amp; Virtual Linux OS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Tool and Language	: NS2/TCL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Processor		: Any Intel or AMD x86/x64 processor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RAM	             : 2GB recommended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Disk Space		:3–4GBfor a MATLAB typical installation</a:t>
            </a:r>
          </a:p>
          <a:p>
            <a:pPr marL="0" indent="0" algn="just">
              <a:buNone/>
            </a:pPr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AA7-8B58-E93F-CC9C-1A0E7ADA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33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467D-9870-9ACF-9EC8-03C97D10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security, the network can be split into sectors, and mobile agents (MAs) can be used to reject traffic intruders caused by attacks taking into account energy constraint.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performance of our proposal, we have carried out several simulation tests using the NS2 simulator.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9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1D4-0425-EC20-492C-C67CF7D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476672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59B5-CFA1-BE53-0BB5-951CE0C2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ratio of data packets successfully delivered to destination nodes out of all the unique messages created.</a:t>
            </a:r>
          </a:p>
          <a:p>
            <a:pPr algn="just"/>
            <a:r>
              <a:rPr lang="en-IN" dirty="0"/>
              <a:t>In this module, the performance of the proposed energy and attack method is </a:t>
            </a:r>
            <a:r>
              <a:rPr lang="en-IN" dirty="0" err="1"/>
              <a:t>analyzed</a:t>
            </a:r>
            <a:r>
              <a:rPr lang="en-IN" dirty="0"/>
              <a:t>. 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6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IN" b="1" dirty="0"/>
              <a:t>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S.Boubiche,D.E.Boubiche,A.Bilami,and H.Toral-Cruz, “Big data challenges and data aggregation strategies in wireless sensor networks,” IEEE Access, vol. 6, pp. 20558–20571, 2018.</a:t>
            </a:r>
          </a:p>
          <a:p>
            <a:pPr lvl="0"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A.De Bonis and U. Vaccaro, “-almost selectors and their applications to multiple-access communication,” IEEE Trans. Inf. Theory, vol. 63, no. 11, pp. 7304–7319, Nov. 2017.</a:t>
            </a:r>
          </a:p>
          <a:p>
            <a:pPr lvl="0"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C. Aksoylar, G. K. Atia, and V. Saligrama, “Sparse signal processing with linear and nonlinear observations: A unified Shannon-theoretic approach,” IEEE Trans. Inf. Theory, vol. 63, no. 2, pp. 749–776, Feb. 2017</a:t>
            </a:r>
          </a:p>
          <a:p>
            <a:pPr lvl="0"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C.-J. Liu, P. Huang, and L. Xiao, “TAS-MAC: A traffic-adaptive synchronous MAC protocol for wireless sensor networks,” ACM Trans. Sensor Netw., vol. 12, no. 1, p. 1, 2016.</a:t>
            </a:r>
          </a:p>
          <a:p>
            <a:pPr lvl="0"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S. Wu, S. Wei, Y. Wang, R. Vaidyanathan, and J. Yuan, “Partition information and its transmission over boolean multi-access channels,” IEEE Trans. Inf. Theory, vol. 61, no. 2, pp. 1010–1027, Feb. 2015.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29642" cy="32249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en-IN" b="1" dirty="0"/>
              <a:t>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4294967295"/>
          </p:nvPr>
        </p:nvSpPr>
        <p:spPr>
          <a:xfrm>
            <a:off x="714347" y="2428867"/>
            <a:ext cx="7929619" cy="3786215"/>
          </a:xfrm>
        </p:spPr>
        <p:txBody>
          <a:bodyPr>
            <a:normAutofit fontScale="92778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This project is to evaluate the performance of WSN by Attack detection system through simulation tests using the NS2 simulator.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The Performance are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Energy Consumption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Throughput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Delay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/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4259-F727-BC25-105E-CC59DA9E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04664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F48F2-A5FF-94F6-2EB8-D298A6690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772816"/>
            <a:ext cx="6480720" cy="4934363"/>
          </a:xfrm>
        </p:spPr>
      </p:pic>
    </p:spTree>
    <p:extLst>
      <p:ext uri="{BB962C8B-B14F-4D97-AF65-F5344CB8AC3E}">
        <p14:creationId xmlns:p14="http://schemas.microsoft.com/office/powerpoint/2010/main" val="419205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8C37-4386-CDD9-0B5A-21458F1D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505159"/>
            <a:ext cx="6851104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59A-FF16-5855-C98C-ABB1D083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As a result, different feature selection methods, such as principal component analysis (PCA) and singular value decomposition (SVD), were investigated in this paper concerning intrusion detection in WSNs.</a:t>
            </a:r>
          </a:p>
          <a:p>
            <a:pPr algn="just"/>
            <a:r>
              <a:rPr lang="en-US" dirty="0"/>
              <a:t>The purpose of this research is to propose an intrusion detection model called SG-IDS by comparing and contrasting the performances of two different classification strategies: Stochastic Gradient Descent and Gaussian Naive Bayes under WSN.</a:t>
            </a:r>
          </a:p>
          <a:p>
            <a:pPr algn="just"/>
            <a:r>
              <a:rPr lang="en-US" dirty="0"/>
              <a:t>To detect traffic attacks under a WSN with fewer false positives, an SG-IDS is utilized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42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7930-2B94-844D-EE84-ABDA4819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9" y="404664"/>
            <a:ext cx="10153128" cy="123139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3853-148D-939F-829D-1FCE646D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First, the input data, WSN-DS, was loaded. </a:t>
            </a:r>
          </a:p>
          <a:p>
            <a:pPr algn="just"/>
            <a:r>
              <a:rPr lang="en-US" dirty="0"/>
              <a:t>A sequence of activities was then performed under well-defined hyper parameters.</a:t>
            </a:r>
          </a:p>
          <a:p>
            <a:pPr algn="just"/>
            <a:r>
              <a:rPr lang="en-US" dirty="0"/>
              <a:t> Preprocessing with Principal Component Analysis (PCA) reduces dataset dimensionality, making feature extraction easier. </a:t>
            </a:r>
          </a:p>
          <a:p>
            <a:pPr algn="just"/>
            <a:r>
              <a:rPr lang="en-US" dirty="0"/>
              <a:t>The data are then enhanced, and relevant properties are identified using Singular Value Decomposition (SVD).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7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24C07-D8AF-CC21-20B3-72292E3D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94" y="908720"/>
            <a:ext cx="763982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3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  </a:t>
            </a: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METRICS TO BE MEASURED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3CA5D8B-6B58-105F-8602-F61510C2E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46790"/>
              </p:ext>
            </p:extLst>
          </p:nvPr>
        </p:nvGraphicFramePr>
        <p:xfrm>
          <a:off x="143508" y="1643046"/>
          <a:ext cx="8856984" cy="502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066">
                  <a:extLst>
                    <a:ext uri="{9D8B030D-6E8A-4147-A177-3AD203B41FA5}">
                      <a16:colId xmlns:a16="http://schemas.microsoft.com/office/drawing/2014/main" val="507674727"/>
                    </a:ext>
                  </a:extLst>
                </a:gridCol>
                <a:gridCol w="3147959">
                  <a:extLst>
                    <a:ext uri="{9D8B030D-6E8A-4147-A177-3AD203B41FA5}">
                      <a16:colId xmlns:a16="http://schemas.microsoft.com/office/drawing/2014/main" val="4191147144"/>
                    </a:ext>
                  </a:extLst>
                </a:gridCol>
                <a:gridCol w="3147959">
                  <a:extLst>
                    <a:ext uri="{9D8B030D-6E8A-4147-A177-3AD203B41FA5}">
                      <a16:colId xmlns:a16="http://schemas.microsoft.com/office/drawing/2014/main" val="3282658714"/>
                    </a:ext>
                  </a:extLst>
                </a:gridCol>
              </a:tblGrid>
              <a:tr h="745317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</a:p>
                    <a:p>
                      <a:r>
                        <a:rPr lang="en-IN" dirty="0"/>
                        <a:t>     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86270"/>
                  </a:ext>
                </a:extLst>
              </a:tr>
              <a:tr h="745317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Throughput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Represents the efficiency of data transmission.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Measured in packets per second (</a:t>
                      </a:r>
                      <a:r>
                        <a:rPr kumimoji="0"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pps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03720"/>
                  </a:ext>
                </a:extLst>
              </a:tr>
              <a:tr h="822750">
                <a:tc>
                  <a:txBody>
                    <a:bodyPr/>
                    <a:lstStyle/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Packet Delivery Ratio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Indicates the effectiveness of data delivery.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Calculated as the ratio of successfully received packets to the total number of packets sent.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1049"/>
                  </a:ext>
                </a:extLst>
              </a:tr>
              <a:tr h="799815">
                <a:tc>
                  <a:txBody>
                    <a:bodyPr/>
                    <a:lstStyle/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Packet Drop Ratio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Reflects the rate of packet loss or inefficiency in data transmission.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Calculated as the ratio of dropped packets to the total number of packets sent.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4493"/>
                  </a:ext>
                </a:extLst>
              </a:tr>
              <a:tr h="1049038">
                <a:tc>
                  <a:txBody>
                    <a:bodyPr/>
                    <a:lstStyle/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endParaRPr kumimoji="0" lang="en-IN" sz="16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Delay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Represents the time taken for data to travel from source to destination.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Measured in milliseconds (</a:t>
                      </a:r>
                      <a:r>
                        <a:rPr kumimoji="0"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indicating the time elapsed between the initiation of transmission and the actual reception.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21190"/>
                  </a:ext>
                </a:extLst>
              </a:tr>
              <a:tr h="799815">
                <a:tc>
                  <a:txBody>
                    <a:bodyPr/>
                    <a:lstStyle/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r>
                        <a:rPr kumimoji="0" lang="en-I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Energy Consumption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Indicates the amount of energy required for data transmission.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Measured in joules, reflecting the energy expended during packet transmission.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21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285720" y="1059118"/>
          <a:ext cx="8572557" cy="56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158"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/>
                        <a:t>     </a:t>
                      </a:r>
                    </a:p>
                    <a:p>
                      <a:pPr algn="just"/>
                      <a:r>
                        <a:rPr lang="en-IN" sz="1400" b="1" dirty="0"/>
                        <a:t> S.N0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       TITLE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AUTHOR</a:t>
                      </a:r>
                      <a:r>
                        <a:rPr lang="en-US" sz="1400" b="1" baseline="0" dirty="0"/>
                        <a:t> </a:t>
                      </a:r>
                    </a:p>
                    <a:p>
                      <a:pPr algn="just"/>
                      <a:r>
                        <a:rPr lang="en-US" sz="1400" b="1" baseline="0" dirty="0"/>
                        <a:t>    &amp; YEAR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 DESCRIPTION 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  MERITS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/>
                    </a:p>
                    <a:p>
                      <a:pPr algn="just"/>
                      <a:r>
                        <a:rPr lang="en-US" sz="1400" b="1" dirty="0"/>
                        <a:t>     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DEMERITS</a:t>
                      </a:r>
                    </a:p>
                    <a:p>
                      <a:pPr algn="just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315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RDCM: AN EFFICIENT REAL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TIME DATA COLLECTION MODEL FOR IOT /WSN EDGE WITH MULTIVARIATE SENSORS</a:t>
                      </a:r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Nayef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Abdul wahab Mohammed Alduais</a:t>
                      </a: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An efficient real-time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data collection model for multivariate sensors in IoT/WSN applications named RDCM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RDCM has a very high performance in terms of energy consumption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WSN sensor boards are less reliable when the error rate is close to zero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195"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r>
                        <a:rPr lang="en-IN" sz="1600" b="0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DESIGN AND ANALYSIS OF A PERSISTENT, EFFICIENT, AND SELF-CONTAINED WSN DATA COLLECTION SYSTEM</a:t>
                      </a:r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Wei 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Zhang ,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Jianfei Chang</a:t>
                      </a:r>
                    </a:p>
                    <a:p>
                      <a:pPr algn="ctr"/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Random Feedback Digestion (RFDG) model to remove the symbols and reduce resource consumption by using the feedback information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In data collection efficiency and reduce the delayed effect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Increase the burden of feedback messages, and also increase the total energy consumption of the network.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8" name="Title 6"/>
          <p:cNvSpPr>
            <a:spLocks noGrp="1"/>
          </p:cNvSpPr>
          <p:nvPr>
            <p:ph type="title"/>
          </p:nvPr>
        </p:nvSpPr>
        <p:spPr>
          <a:xfrm>
            <a:off x="285720" y="357166"/>
            <a:ext cx="8001056" cy="642942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n-lt"/>
              </a:rPr>
              <a:t>        </a:t>
            </a:r>
            <a:r>
              <a:rPr lang="en-US" sz="4800" b="1" dirty="0">
                <a:latin typeface="+mn-lt"/>
                <a:cs typeface="Times New Roman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1286</Words>
  <Application>Microsoft Office PowerPoint</Application>
  <PresentationFormat>On-screen Show (4:3)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 2</vt:lpstr>
      <vt:lpstr>Flow</vt:lpstr>
      <vt:lpstr>ENHANCE THE PERFORMANCE OF WIRELESS SENSOR NETWORK USING ATTACK DETECTION SYSTEM</vt:lpstr>
      <vt:lpstr>INTRODUCTION</vt:lpstr>
      <vt:lpstr>                OBJECTIVE</vt:lpstr>
      <vt:lpstr>ALGORITHM FLOW</vt:lpstr>
      <vt:lpstr>PROPOSED SYSTEM</vt:lpstr>
      <vt:lpstr>PROPOSED MODEL DESCRIPTION</vt:lpstr>
      <vt:lpstr>PowerPoint Presentation</vt:lpstr>
      <vt:lpstr>  METRICS TO BE MEASURED</vt:lpstr>
      <vt:lpstr>        LITERATURE SURVEY</vt:lpstr>
      <vt:lpstr>PowerPoint Presentation</vt:lpstr>
      <vt:lpstr>PowerPoint Presentation</vt:lpstr>
      <vt:lpstr>EXPECTED OUTCOME</vt:lpstr>
      <vt:lpstr>SUB BLOCKS TO BE USED AND THEIR RESULTS</vt:lpstr>
      <vt:lpstr>PowerPoint Presentation</vt:lpstr>
      <vt:lpstr>INITIALIZE GLOBAL NODE</vt:lpstr>
      <vt:lpstr>OPEN THE NAM TRACE FILE</vt:lpstr>
      <vt:lpstr>SET UP TOPOGRAPHY OBJECT</vt:lpstr>
      <vt:lpstr>CONFIGURE NODE</vt:lpstr>
      <vt:lpstr>     SYSTEM REQUIREMENTS</vt:lpstr>
      <vt:lpstr>CONCLUSION</vt:lpstr>
      <vt:lpstr>              REFERENCES</vt:lpstr>
      <vt:lpstr>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 THE LIFETIME OF WIRELESS SENSOR NETWORK USING ATTACK DETECTION SYSTEM</dc:title>
  <dc:creator>Acer</dc:creator>
  <cp:lastModifiedBy>Narmidha Maharajan</cp:lastModifiedBy>
  <cp:revision>9</cp:revision>
  <dcterms:created xsi:type="dcterms:W3CDTF">2006-08-15T13:00:00Z</dcterms:created>
  <dcterms:modified xsi:type="dcterms:W3CDTF">2024-03-23T08:25:47Z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0ec3c17dd8aa4c12bea4097bf91509df</vt:lpwstr>
  </property>
</Properties>
</file>