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Basics - Day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Structure, Variables, main(), Primitive vs Reference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Java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Main {</a:t>
            </a:r>
          </a:p>
          <a:p>
            <a:r>
              <a:t>•     public static void main(String[] args) {</a:t>
            </a:r>
          </a:p>
          <a:p>
            <a:r>
              <a:t>•         System.out.println("Hello, world!");</a:t>
            </a:r>
          </a:p>
          <a:p>
            <a:r>
              <a:t>•     }</a:t>
            </a:r>
          </a:p>
          <a:p>
            <a:r>
              <a:t>• }</a:t>
            </a:r>
          </a:p>
          <a:p>
            <a:r>
              <a:t>• Every Java program starts with a class and a main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Terms in Java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`class`: Blueprint for objects</a:t>
            </a:r>
          </a:p>
          <a:p>
            <a:r>
              <a:t>• `public`: Accessible to all</a:t>
            </a:r>
          </a:p>
          <a:p>
            <a:r>
              <a:t>• `static`: Belongs to the class</a:t>
            </a:r>
          </a:p>
          <a:p>
            <a:r>
              <a:t>• `void`: Returns nothing</a:t>
            </a:r>
          </a:p>
          <a:p>
            <a:r>
              <a:t>• `main`: Entry point</a:t>
            </a:r>
          </a:p>
          <a:p>
            <a:r>
              <a:t>• `String[] args`: Command-line arguments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 types: byte, short, int, long, float, double, char, boolean</a:t>
            </a:r>
          </a:p>
          <a:p>
            <a:r>
              <a:t>• Store actual values directly</a:t>
            </a:r>
          </a:p>
          <a:p>
            <a:r>
              <a:t>• Example: int age = 16;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String, arrays, objects</a:t>
            </a:r>
          </a:p>
          <a:p>
            <a:r>
              <a:t>• Store memory addresses (references)</a:t>
            </a:r>
          </a:p>
          <a:p>
            <a:r>
              <a:t>• Can be null</a:t>
            </a:r>
          </a:p>
          <a:p>
            <a:r>
              <a:t>• Example: String name = "Alex";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Primitive vs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Primitive = Direct value (int age = 17;)</a:t>
            </a:r>
          </a:p>
          <a:p>
            <a:r>
              <a:t>• Reference = Address to value (String name = "Alex";)</a:t>
            </a:r>
          </a:p>
          <a:p>
            <a:r>
              <a:t>• Primitives are faster and simpler</a:t>
            </a:r>
          </a:p>
          <a:p>
            <a:r>
              <a:t>• References are more powerful and flexible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static void main(String[] args)</a:t>
            </a:r>
          </a:p>
          <a:p>
            <a:r>
              <a:t>• public: visible to all</a:t>
            </a:r>
          </a:p>
          <a:p>
            <a:r>
              <a:t>• static: no object needed</a:t>
            </a:r>
          </a:p>
          <a:p>
            <a:r>
              <a:t>• void: returns nothing</a:t>
            </a:r>
          </a:p>
          <a:p>
            <a:r>
              <a:t>• args: command-line input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to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semicolons</a:t>
            </a:r>
          </a:p>
          <a:p>
            <a:r>
              <a:t>• Using == to compare Strings</a:t>
            </a:r>
          </a:p>
          <a:p>
            <a:r>
              <a:t>• Type mismatches (int x = "hello";)</a:t>
            </a:r>
          </a:p>
          <a:p>
            <a:r>
              <a:t>• Misspelling System.out.println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Extensions for Fast Finishers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 second method and call it from main()</a:t>
            </a:r>
          </a:p>
          <a:p>
            <a:r>
              <a:t>• Research the 'var' keyword (Java 10+)</a:t>
            </a:r>
          </a:p>
          <a:p>
            <a:r>
              <a:t>• Add comments to describe variable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