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im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ie2kzhaUy5/TFDr21iLR0t5GB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a49b9e7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a49b9e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" name="Google Shape;24;p11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" name="Google Shape;31;p12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18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" name="Google Shape;73;p1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5.bin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6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7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8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04" name="Google Shape;104;p1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04" name="Google Shape;104;p1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oogle Shape;105;p1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06" name="Google Shape;106;p1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9" name="Google Shape;109;p1"/>
          <p:cNvSpPr txBox="1"/>
          <p:nvPr/>
        </p:nvSpPr>
        <p:spPr>
          <a:xfrm>
            <a:off x="2945351" y="1706141"/>
            <a:ext cx="6877319" cy="60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wentieth Century"/>
              <a:buNone/>
            </a:pPr>
            <a:r>
              <a:rPr b="1" lang="en-US" sz="2400" u="non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АВТОРИЗАЦИЯ ДОСТУПА С ПОМОЩЬЮ СЕССИЙ</a:t>
            </a:r>
            <a:endParaRPr b="1" sz="2400" u="none" cap="none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82679" y="2398464"/>
            <a:ext cx="10705275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Cессии</a:t>
            </a:r>
            <a:r>
              <a:rPr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это механизм, который позволяет создавать и использовать переменные, сохраняющие свое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значение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в течение всего времени работы пользователя с сайтом.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$_SESSION[];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B0000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$_SESSION['имя_переменной'] = 'значение_переменой';</a:t>
            </a:r>
            <a:r>
              <a:rPr b="1" lang="en-US" sz="32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 sz="4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17" name="Google Shape;11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19" name="Google Shape;119;p2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19" name="Google Shape;119;p2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" name="Google Shape;120;p2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21" name="Google Shape;121;p2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782679" y="1962729"/>
            <a:ext cx="1074391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Работа с сессиями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Создание сессии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Работа с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сессиями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начинаться с команды: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session_start();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Получить идентификатор текущей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сессии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можно с помощью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функции 	</a:t>
            </a:r>
            <a:r>
              <a:rPr b="1" i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session_id()</a:t>
            </a: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1" sz="20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Получить имя текущей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сессии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можно с помощью функции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session_name();</a:t>
            </a:r>
            <a:endParaRPr b="1" sz="20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a49b9e76c_0_0"/>
          <p:cNvSpPr txBox="1"/>
          <p:nvPr>
            <p:ph type="title"/>
          </p:nvPr>
        </p:nvSpPr>
        <p:spPr>
          <a:xfrm>
            <a:off x="816864" y="228600"/>
            <a:ext cx="108711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1a49b9e76c_0_0"/>
          <p:cNvSpPr txBox="1"/>
          <p:nvPr>
            <p:ph idx="1" type="body"/>
          </p:nvPr>
        </p:nvSpPr>
        <p:spPr>
          <a:xfrm>
            <a:off x="816864" y="1600200"/>
            <a:ext cx="108711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37" name="Google Shape;13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39" name="Google Shape;139;p3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39" name="Google Shape;139;p3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Google Shape;140;p3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41" name="Google Shape;141;p3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1239050" y="1597311"/>
            <a:ext cx="10631037" cy="957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Пример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Создание сессии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Создадим 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сессию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и посмотрим, какой она получит идентификатор и имя.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782679" y="2550902"/>
            <a:ext cx="108440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session_start();     // создаем новую сессию 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echo session_id();  // выводим идентификатор сессии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echo session_name();   // выводим имя текущей сессии.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		// В данном случае это PHPSESSID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$_SESSION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</a:t>
            </a:r>
            <a:r>
              <a:rPr b="1" lang="en-US" sz="2000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'admin'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 = </a:t>
            </a:r>
            <a:r>
              <a:rPr b="1"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“ASAN”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Echo </a:t>
            </a:r>
            <a:r>
              <a:rPr b="1" lang="en-US" sz="20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$_SESSION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</a:t>
            </a:r>
            <a:r>
              <a:rPr b="1" lang="en-US" sz="2000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'admin'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];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52" name="Google Shape;15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4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54" name="Google Shape;154;p4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54" name="Google Shape;154;p4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" name="Google Shape;155;p4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56" name="Google Shape;156;p4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4487066" y="1485237"/>
            <a:ext cx="3146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http://ig115/enter.php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53584" y="2074309"/>
            <a:ext cx="8368719" cy="44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67" name="Google Shape;16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5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69" name="Google Shape;169;p5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69" name="Google Shape;169;p5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" name="Google Shape;170;p5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71" name="Google Shape;171;p5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74" name="Google Shape;174;p5"/>
          <p:cNvPicPr preferRelativeResize="0"/>
          <p:nvPr/>
        </p:nvPicPr>
        <p:blipFill rotWithShape="1">
          <a:blip r:embed="rId8">
            <a:alphaModFix/>
          </a:blip>
          <a:srcRect b="31474" l="11661" r="24000" t="35281"/>
          <a:stretch/>
        </p:blipFill>
        <p:spPr>
          <a:xfrm>
            <a:off x="1375039" y="2431121"/>
            <a:ext cx="9821036" cy="2704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4487066" y="1485237"/>
            <a:ext cx="3146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http://ig115/enter.php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82" name="Google Shape;18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84" name="Google Shape;184;p6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84" name="Google Shape;184;p6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" name="Google Shape;185;p6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186" name="Google Shape;186;p6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89" name="Google Shape;189;p6"/>
          <p:cNvPicPr preferRelativeResize="0"/>
          <p:nvPr/>
        </p:nvPicPr>
        <p:blipFill rotWithShape="1">
          <a:blip r:embed="rId8">
            <a:alphaModFix/>
          </a:blip>
          <a:srcRect b="43545" l="11560" r="31028" t="11508"/>
          <a:stretch/>
        </p:blipFill>
        <p:spPr>
          <a:xfrm>
            <a:off x="1375039" y="2159395"/>
            <a:ext cx="8993695" cy="375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4487066" y="1485237"/>
            <a:ext cx="3146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http://ig115/enter.php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197" name="Google Shape;19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7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199" name="Google Shape;199;p7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199" name="Google Shape;199;p7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" name="Google Shape;200;p7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201" name="Google Shape;201;p7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04" name="Google Shape;20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0773" y="2290401"/>
            <a:ext cx="7918534" cy="4220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1983352" y="1860870"/>
            <a:ext cx="6439433" cy="4952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require "../auth.php"; </a:t>
            </a: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endParaRPr sz="20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4010547" y="1485237"/>
            <a:ext cx="4476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http://ig115/admin/index.php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3029145" y="4123465"/>
            <a:ext cx="6439433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&lt;a href="index.php?do=logout"&gt;Выйти&lt;/a&gt;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1105" y="6502921"/>
            <a:ext cx="27478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programming,  © Mirlan Shadiev 2017.09.01. </a:t>
            </a:r>
            <a:endParaRPr b="1" i="1" sz="1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13" name="Google Shape;213;p8"/>
          <p:cNvGrpSpPr/>
          <p:nvPr/>
        </p:nvGrpSpPr>
        <p:grpSpPr>
          <a:xfrm>
            <a:off x="782679" y="107319"/>
            <a:ext cx="11087408" cy="1085718"/>
            <a:chOff x="840735" y="107319"/>
            <a:chExt cx="11087408" cy="1085718"/>
          </a:xfrm>
        </p:grpSpPr>
        <p:pic>
          <p:nvPicPr>
            <p:cNvPr id="214" name="Google Shape;21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735" y="263357"/>
              <a:ext cx="3816476" cy="800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8"/>
            <p:cNvSpPr/>
            <p:nvPr/>
          </p:nvSpPr>
          <p:spPr>
            <a:xfrm>
              <a:off x="6612180" y="279652"/>
              <a:ext cx="53159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Hypertext Preprocessor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DD8047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r>
                <a:rPr b="1" lang="en-US" sz="2400" cap="none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 - </a:t>
              </a:r>
              <a:r>
                <a:rPr b="1" lang="en-US" sz="2400">
                  <a:solidFill>
                    <a:srgbClr val="1F2B73"/>
                  </a:solidFill>
                  <a:latin typeface="Arial"/>
                  <a:ea typeface="Arial"/>
                  <a:cs typeface="Arial"/>
                  <a:sym typeface="Arial"/>
                </a:rPr>
                <a:t>Препроцессор гипертекста</a:t>
              </a:r>
              <a:endParaRPr/>
            </a:p>
          </p:txBody>
        </p:sp>
        <p:graphicFrame>
          <p:nvGraphicFramePr>
            <p:cNvPr id="216" name="Google Shape;216;p8"/>
            <p:cNvGraphicFramePr/>
            <p:nvPr/>
          </p:nvGraphicFramePr>
          <p:xfrm>
            <a:off x="5305946" y="107319"/>
            <a:ext cx="790054" cy="1085718"/>
          </p:xfrm>
          <a:graphic>
            <a:graphicData uri="http://schemas.openxmlformats.org/presentationml/2006/ole">
              <mc:AlternateContent>
                <mc:Choice Requires="v">
                  <p:oleObj r:id="rId5" imgH="1085718" imgW="790054" progId="Photoshop.Image.55" spid="_x0000_s1">
                    <p:embed/>
                  </p:oleObj>
                </mc:Choice>
                <mc:Fallback>
                  <p:oleObj r:id="rId6" imgH="1085718" imgW="790054" progId="Photoshop.Image.55">
                    <p:embed/>
                    <p:pic>
                      <p:nvPicPr>
                        <p:cNvPr id="216" name="Google Shape;216;p8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5305946" y="107319"/>
                          <a:ext cx="790054" cy="108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" name="Google Shape;217;p8"/>
          <p:cNvGrpSpPr/>
          <p:nvPr/>
        </p:nvGrpSpPr>
        <p:grpSpPr>
          <a:xfrm>
            <a:off x="-2" y="6749142"/>
            <a:ext cx="12192002" cy="108858"/>
            <a:chOff x="-2" y="6749142"/>
            <a:chExt cx="12192002" cy="108858"/>
          </a:xfrm>
        </p:grpSpPr>
        <p:sp>
          <p:nvSpPr>
            <p:cNvPr id="218" name="Google Shape;218;p8"/>
            <p:cNvSpPr/>
            <p:nvPr/>
          </p:nvSpPr>
          <p:spPr>
            <a:xfrm>
              <a:off x="-2" y="6749142"/>
              <a:ext cx="7633648" cy="108858"/>
            </a:xfrm>
            <a:prstGeom prst="rect">
              <a:avLst/>
            </a:prstGeom>
            <a:solidFill>
              <a:srgbClr val="1F2B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633647" y="6749142"/>
              <a:ext cx="2279176" cy="108858"/>
            </a:xfrm>
            <a:prstGeom prst="rect">
              <a:avLst/>
            </a:prstGeom>
            <a:solidFill>
              <a:srgbClr val="CDD3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9912824" y="6749142"/>
              <a:ext cx="2279176" cy="108858"/>
            </a:xfrm>
            <a:prstGeom prst="rect">
              <a:avLst/>
            </a:prstGeom>
            <a:solidFill>
              <a:srgbClr val="9E39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21" name="Google Shape;221;p8"/>
          <p:cNvPicPr preferRelativeResize="0"/>
          <p:nvPr/>
        </p:nvPicPr>
        <p:blipFill rotWithShape="1">
          <a:blip r:embed="rId8">
            <a:alphaModFix/>
          </a:blip>
          <a:srcRect b="53204" l="11461" r="53201" t="10579"/>
          <a:stretch/>
        </p:blipFill>
        <p:spPr>
          <a:xfrm>
            <a:off x="3153211" y="2391481"/>
            <a:ext cx="5814290" cy="3175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4487066" y="1485237"/>
            <a:ext cx="3146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http://ig115/auth.php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бычная">
  <a:themeElements>
    <a:clrScheme name="Обычная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2016-09-22T05:13:37Z</dcterms:created>
  <dc:creator>MIRBA</dc:creator>
</cp:coreProperties>
</file>