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2993F-8FDC-4989-BB37-75961B4C5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4DBD1C-03C5-4AE0-8E98-4D6F88955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48DA0-711F-4D82-94F3-651EAD19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65E6-2BB0-4917-A9FC-36139F20D76A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BD718-F1F1-4390-9268-6F4192B6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DB579-B574-48A3-AF44-122661DA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7114-C1EC-4F52-8537-53E3266B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3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092FA-F6CD-4380-AF92-F57F4FF0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B6ADA-3066-4E02-BE67-1D092D401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C29F4-B133-4164-8BFB-080D6BDB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65E6-2BB0-4917-A9FC-36139F20D76A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ADC0D-4A04-4875-87E7-7D835820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08B4A-FAE0-4774-BF8E-DBE4361F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7114-C1EC-4F52-8537-53E3266B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83F959-B401-46AA-8506-1CC5DE590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9A655-56FE-45D1-A7B6-77E13C7A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54C6A-32AD-44FB-8295-68AB12FC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65E6-2BB0-4917-A9FC-36139F20D76A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E4E71-2B43-4548-A33F-EE15A26B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F6FF7-A558-47B9-AF51-6F442FAB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7114-C1EC-4F52-8537-53E3266B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4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998BB-179C-4A27-9FB0-7EE5F711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E9E9F-DD67-43C3-B5B5-44A5F58C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6FD8B-B652-475F-B85C-ECF22322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65E6-2BB0-4917-A9FC-36139F20D76A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0A65E-8782-40D7-AFBD-7B02AA5B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33960-F69A-4562-A620-9D428FDF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7114-C1EC-4F52-8537-53E3266B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7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F9A56-2F1A-4273-8143-2B8FCB0B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480A7-A224-4EDA-A6B6-4252D1531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483BB-81E0-4A5C-A1F0-BDFC045F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65E6-2BB0-4917-A9FC-36139F20D76A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29DFC-6D5D-4E65-8FB0-D30753CA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E7D40-7C3A-47C0-9C9B-B44E0AB8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7114-C1EC-4F52-8537-53E3266B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6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5443B-350B-42F2-8279-49D82662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024C9-5708-4361-A558-0D82FD2B9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E2B6-2003-4EBF-96AD-CDC13CB30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E0C34-5EB0-47D6-9AB1-12C2D574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65E6-2BB0-4917-A9FC-36139F20D76A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03EFB-EB03-4AAB-9F0B-FEC1C5CA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6CB69-6AAD-4260-98EF-9D5FF6FA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7114-C1EC-4F52-8537-53E3266B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9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2BEF6-57DE-4DDB-A27A-F46B2FBF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0A7C7-C0E5-4511-ACC4-399E8222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D029C-B2B4-463C-94CC-A1681267F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392232-D081-4737-87D6-BE33A7811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F649A9-C7EF-4D9A-BCF3-C46898725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138066-15C0-463F-B918-FD3CD1AC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65E6-2BB0-4917-A9FC-36139F20D76A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C4D00F-A8D0-488B-93B1-8F5F9D92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ECE33-BC38-4A5B-A032-A17997D3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7114-C1EC-4F52-8537-53E3266B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A9CA2-5068-48B7-8C0D-4CFD52C2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F84FF3-D6C2-494C-B05C-796A726A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65E6-2BB0-4917-A9FC-36139F20D76A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AA71B-BCA7-4F86-800F-F2CAF9CD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BA8EA8-823E-418D-84BA-EDE3881B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7114-C1EC-4F52-8537-53E3266B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76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9A5685-C20E-4C30-A1C8-065C8CCD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65E6-2BB0-4917-A9FC-36139F20D76A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55C64-0E07-4B35-9199-B9A628CE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D8249-1278-4842-A19E-D9CAA56B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7114-C1EC-4F52-8537-53E3266B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4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B7914-BE22-4E57-9065-F93B2F9B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1AA7C-AAE3-400F-A36D-6EBA62D05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BFAB91-428B-4EA9-A689-0C35EF825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562B9-116A-42CC-8D29-F8E4C42D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65E6-2BB0-4917-A9FC-36139F20D76A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DE45C-84EC-4FFC-AFF3-CE2CD1EF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EB648E-AA13-4AEC-9A56-48DE84CA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7114-C1EC-4F52-8537-53E3266B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1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A7CC7-2100-4D5A-9A2B-F03D98DB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4D3127-0FEF-4F03-A181-9D32DC578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C20D84-8DCF-45B7-BF4A-245337554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66415-91B3-4BD3-84C1-2D3C0B98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65E6-2BB0-4917-A9FC-36139F20D76A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EC8E0-557F-4437-BA59-860396B4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69D600-81C1-4908-9CED-0595EE70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7114-C1EC-4F52-8537-53E3266B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1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F1D4A2-FCF0-4F12-B237-8735F970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9491B-8D0D-4DD1-9EFF-5D188BD53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C5A43-3916-4702-A556-F24BA9BDF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65E6-2BB0-4917-A9FC-36139F20D76A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41109-0FC9-45D4-91F7-D0AAF881F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1F54A-4CD6-4672-8FCC-5CFE2CD79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7114-C1EC-4F52-8537-53E3266B3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5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398E89-42D5-408B-92E8-18ABB8DA55E6}"/>
              </a:ext>
            </a:extLst>
          </p:cNvPr>
          <p:cNvSpPr/>
          <p:nvPr/>
        </p:nvSpPr>
        <p:spPr>
          <a:xfrm>
            <a:off x="175846" y="123092"/>
            <a:ext cx="11878408" cy="6559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632BD-E9C8-47C7-A3CB-D91D62858308}"/>
              </a:ext>
            </a:extLst>
          </p:cNvPr>
          <p:cNvSpPr txBox="1"/>
          <p:nvPr/>
        </p:nvSpPr>
        <p:spPr>
          <a:xfrm>
            <a:off x="3798277" y="237392"/>
            <a:ext cx="4079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ea typeface="문체부 제목 돋음체" panose="020B0609000101010101" pitchFamily="49" charset="-127"/>
              </a:rPr>
              <a:t>의류 쇼핑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2CD65F-7F5B-4AB5-BC89-FC2F7F8FD337}"/>
              </a:ext>
            </a:extLst>
          </p:cNvPr>
          <p:cNvSpPr/>
          <p:nvPr/>
        </p:nvSpPr>
        <p:spPr>
          <a:xfrm>
            <a:off x="7713785" y="237392"/>
            <a:ext cx="2004646" cy="2813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  <a:r>
              <a:rPr lang="en-US" altLang="ko-KR" sz="1600" dirty="0"/>
              <a:t>/</a:t>
            </a:r>
            <a:r>
              <a:rPr lang="ko-KR" altLang="en-US" sz="1600" dirty="0"/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97E82B-6515-44CF-BFA8-B183035F8B31}"/>
              </a:ext>
            </a:extLst>
          </p:cNvPr>
          <p:cNvSpPr/>
          <p:nvPr/>
        </p:nvSpPr>
        <p:spPr>
          <a:xfrm>
            <a:off x="9753600" y="237392"/>
            <a:ext cx="2195146" cy="2813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</a:t>
            </a:r>
            <a:r>
              <a:rPr lang="en-US" altLang="ko-KR" sz="1600" dirty="0"/>
              <a:t>/</a:t>
            </a:r>
            <a:r>
              <a:rPr lang="ko-KR" altLang="en-US" sz="1600" dirty="0"/>
              <a:t>회원탈퇴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09D6EB-D0D1-4E9F-A66D-494454A2A5FC}"/>
              </a:ext>
            </a:extLst>
          </p:cNvPr>
          <p:cNvSpPr/>
          <p:nvPr/>
        </p:nvSpPr>
        <p:spPr>
          <a:xfrm>
            <a:off x="882162" y="1292468"/>
            <a:ext cx="4413738" cy="12924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의류 판매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306A94-7F86-4A94-AD61-1EC818004956}"/>
              </a:ext>
            </a:extLst>
          </p:cNvPr>
          <p:cNvSpPr/>
          <p:nvPr/>
        </p:nvSpPr>
        <p:spPr>
          <a:xfrm>
            <a:off x="6896100" y="1292468"/>
            <a:ext cx="4413738" cy="12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의류 구매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403C91-DA05-4505-91C6-F4DEC0D62E7C}"/>
              </a:ext>
            </a:extLst>
          </p:cNvPr>
          <p:cNvSpPr/>
          <p:nvPr/>
        </p:nvSpPr>
        <p:spPr>
          <a:xfrm>
            <a:off x="882162" y="2584937"/>
            <a:ext cx="4413738" cy="2875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6990F0-CB5B-41E3-BBB7-9BE2393BF1C9}"/>
              </a:ext>
            </a:extLst>
          </p:cNvPr>
          <p:cNvSpPr/>
          <p:nvPr/>
        </p:nvSpPr>
        <p:spPr>
          <a:xfrm>
            <a:off x="6896100" y="2584936"/>
            <a:ext cx="4413738" cy="2875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47C29E-7BFB-489E-9994-BFA4B885B3B7}"/>
              </a:ext>
            </a:extLst>
          </p:cNvPr>
          <p:cNvSpPr/>
          <p:nvPr/>
        </p:nvSpPr>
        <p:spPr>
          <a:xfrm>
            <a:off x="1166191" y="2716696"/>
            <a:ext cx="3750366" cy="477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판매할 의류 등록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E13901-F250-4902-B64E-4230F411140A}"/>
              </a:ext>
            </a:extLst>
          </p:cNvPr>
          <p:cNvSpPr/>
          <p:nvPr/>
        </p:nvSpPr>
        <p:spPr>
          <a:xfrm>
            <a:off x="1166191" y="3327762"/>
            <a:ext cx="3750366" cy="477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판매중인 의류 조회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5D25DB-A27E-4F47-B6C5-AFD21849FEB1}"/>
              </a:ext>
            </a:extLst>
          </p:cNvPr>
          <p:cNvSpPr/>
          <p:nvPr/>
        </p:nvSpPr>
        <p:spPr>
          <a:xfrm>
            <a:off x="7227786" y="2716696"/>
            <a:ext cx="3750366" cy="477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구매할 상품 검색</a:t>
            </a:r>
          </a:p>
        </p:txBody>
      </p:sp>
    </p:spTree>
    <p:extLst>
      <p:ext uri="{BB962C8B-B14F-4D97-AF65-F5344CB8AC3E}">
        <p14:creationId xmlns:p14="http://schemas.microsoft.com/office/powerpoint/2010/main" val="59759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D504C1-90F1-4C6D-9D1E-EBFA41E2EEFB}"/>
              </a:ext>
            </a:extLst>
          </p:cNvPr>
          <p:cNvSpPr/>
          <p:nvPr/>
        </p:nvSpPr>
        <p:spPr>
          <a:xfrm>
            <a:off x="1915257" y="967154"/>
            <a:ext cx="8361485" cy="5442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411E6-26A1-4D0E-894A-AFB41834A7AD}"/>
              </a:ext>
            </a:extLst>
          </p:cNvPr>
          <p:cNvSpPr txBox="1"/>
          <p:nvPr/>
        </p:nvSpPr>
        <p:spPr>
          <a:xfrm>
            <a:off x="2751992" y="1907931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7F519-BA84-4203-A4AF-23EEBA49628E}"/>
              </a:ext>
            </a:extLst>
          </p:cNvPr>
          <p:cNvSpPr txBox="1"/>
          <p:nvPr/>
        </p:nvSpPr>
        <p:spPr>
          <a:xfrm>
            <a:off x="2391508" y="2813538"/>
            <a:ext cx="967154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D314A-C4EC-494B-A3E2-90544B0D1F95}"/>
              </a:ext>
            </a:extLst>
          </p:cNvPr>
          <p:cNvSpPr txBox="1"/>
          <p:nvPr/>
        </p:nvSpPr>
        <p:spPr>
          <a:xfrm>
            <a:off x="2391508" y="3411360"/>
            <a:ext cx="12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F24ED6-7ADC-435D-BA89-D029F34905CF}"/>
              </a:ext>
            </a:extLst>
          </p:cNvPr>
          <p:cNvSpPr/>
          <p:nvPr/>
        </p:nvSpPr>
        <p:spPr>
          <a:xfrm>
            <a:off x="3613638" y="2813538"/>
            <a:ext cx="2672862" cy="3692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67880B-C606-4704-ABF2-DEE7424118FE}"/>
              </a:ext>
            </a:extLst>
          </p:cNvPr>
          <p:cNvSpPr/>
          <p:nvPr/>
        </p:nvSpPr>
        <p:spPr>
          <a:xfrm>
            <a:off x="3613638" y="3433483"/>
            <a:ext cx="2672862" cy="3692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125FBF-5B5D-427C-9AC7-0F3A9616FD9F}"/>
              </a:ext>
            </a:extLst>
          </p:cNvPr>
          <p:cNvSpPr/>
          <p:nvPr/>
        </p:nvSpPr>
        <p:spPr>
          <a:xfrm>
            <a:off x="6541476" y="2813538"/>
            <a:ext cx="1676402" cy="9892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88740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552BA9-E614-419C-8ED9-CF5EA766929A}"/>
              </a:ext>
            </a:extLst>
          </p:cNvPr>
          <p:cNvSpPr/>
          <p:nvPr/>
        </p:nvSpPr>
        <p:spPr>
          <a:xfrm>
            <a:off x="1151792" y="461596"/>
            <a:ext cx="9689123" cy="59348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5C527-785A-4D7A-87AC-636C040B5C2F}"/>
              </a:ext>
            </a:extLst>
          </p:cNvPr>
          <p:cNvSpPr txBox="1"/>
          <p:nvPr/>
        </p:nvSpPr>
        <p:spPr>
          <a:xfrm>
            <a:off x="1714500" y="659423"/>
            <a:ext cx="215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회원가입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DF7B9FC-D1F2-43D7-A121-CB4BD9A4D126}"/>
              </a:ext>
            </a:extLst>
          </p:cNvPr>
          <p:cNvCxnSpPr/>
          <p:nvPr/>
        </p:nvCxnSpPr>
        <p:spPr>
          <a:xfrm>
            <a:off x="1397977" y="1182643"/>
            <a:ext cx="91879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0546B3-3ECD-482C-813E-51057B629761}"/>
              </a:ext>
            </a:extLst>
          </p:cNvPr>
          <p:cNvSpPr txBox="1"/>
          <p:nvPr/>
        </p:nvSpPr>
        <p:spPr>
          <a:xfrm>
            <a:off x="1521069" y="2724762"/>
            <a:ext cx="136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C5CB8-9E6B-4552-AECD-648564DA7020}"/>
              </a:ext>
            </a:extLst>
          </p:cNvPr>
          <p:cNvSpPr txBox="1"/>
          <p:nvPr/>
        </p:nvSpPr>
        <p:spPr>
          <a:xfrm>
            <a:off x="1521069" y="1529480"/>
            <a:ext cx="136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D4651-7AC4-4964-97AA-59E199FB82FF}"/>
              </a:ext>
            </a:extLst>
          </p:cNvPr>
          <p:cNvSpPr txBox="1"/>
          <p:nvPr/>
        </p:nvSpPr>
        <p:spPr>
          <a:xfrm>
            <a:off x="1521069" y="1964501"/>
            <a:ext cx="136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B7ECE-0961-487B-8641-B9A8D6076939}"/>
              </a:ext>
            </a:extLst>
          </p:cNvPr>
          <p:cNvSpPr txBox="1"/>
          <p:nvPr/>
        </p:nvSpPr>
        <p:spPr>
          <a:xfrm>
            <a:off x="1521069" y="3300357"/>
            <a:ext cx="136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주민번호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FAD25-456C-4356-AA3F-6A9A1E598598}"/>
              </a:ext>
            </a:extLst>
          </p:cNvPr>
          <p:cNvSpPr txBox="1"/>
          <p:nvPr/>
        </p:nvSpPr>
        <p:spPr>
          <a:xfrm>
            <a:off x="1521069" y="3862761"/>
            <a:ext cx="136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D8682-27D1-4F71-9899-D4B79F9E84FE}"/>
              </a:ext>
            </a:extLst>
          </p:cNvPr>
          <p:cNvSpPr txBox="1"/>
          <p:nvPr/>
        </p:nvSpPr>
        <p:spPr>
          <a:xfrm>
            <a:off x="1521069" y="4382512"/>
            <a:ext cx="136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이메일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884D4-F417-4200-B6FC-26FDA8C07FA1}"/>
              </a:ext>
            </a:extLst>
          </p:cNvPr>
          <p:cNvSpPr txBox="1"/>
          <p:nvPr/>
        </p:nvSpPr>
        <p:spPr>
          <a:xfrm>
            <a:off x="1521069" y="4959189"/>
            <a:ext cx="136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전화번호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331E4A-A485-4C4E-B75A-492FAD8E2115}"/>
              </a:ext>
            </a:extLst>
          </p:cNvPr>
          <p:cNvSpPr/>
          <p:nvPr/>
        </p:nvSpPr>
        <p:spPr>
          <a:xfrm>
            <a:off x="3103685" y="1529481"/>
            <a:ext cx="25058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4FAF99-45F7-4CE1-974A-BFFBE2FF2C56}"/>
              </a:ext>
            </a:extLst>
          </p:cNvPr>
          <p:cNvSpPr/>
          <p:nvPr/>
        </p:nvSpPr>
        <p:spPr>
          <a:xfrm>
            <a:off x="3103684" y="1975898"/>
            <a:ext cx="25058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88D29C-CAB4-477F-85B5-E128A7AF7493}"/>
              </a:ext>
            </a:extLst>
          </p:cNvPr>
          <p:cNvSpPr/>
          <p:nvPr/>
        </p:nvSpPr>
        <p:spPr>
          <a:xfrm>
            <a:off x="3103684" y="2724762"/>
            <a:ext cx="25058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29A53D-7D77-43F9-929D-0480386A3880}"/>
              </a:ext>
            </a:extLst>
          </p:cNvPr>
          <p:cNvSpPr/>
          <p:nvPr/>
        </p:nvSpPr>
        <p:spPr>
          <a:xfrm>
            <a:off x="3103684" y="3300357"/>
            <a:ext cx="25058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62F54A-83A8-45BE-AF11-1E409B6AFD9D}"/>
              </a:ext>
            </a:extLst>
          </p:cNvPr>
          <p:cNvSpPr/>
          <p:nvPr/>
        </p:nvSpPr>
        <p:spPr>
          <a:xfrm>
            <a:off x="3103684" y="3862761"/>
            <a:ext cx="71921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F7AAE9-8D73-46BD-B896-6D34E40F187E}"/>
              </a:ext>
            </a:extLst>
          </p:cNvPr>
          <p:cNvSpPr/>
          <p:nvPr/>
        </p:nvSpPr>
        <p:spPr>
          <a:xfrm>
            <a:off x="3103684" y="4395247"/>
            <a:ext cx="25058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3BDBEC-3C6D-4B89-96D1-67138EE8B34F}"/>
              </a:ext>
            </a:extLst>
          </p:cNvPr>
          <p:cNvSpPr/>
          <p:nvPr/>
        </p:nvSpPr>
        <p:spPr>
          <a:xfrm>
            <a:off x="3103684" y="4997464"/>
            <a:ext cx="25058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708943-73DB-4379-A2B5-8D023F546C0E}"/>
              </a:ext>
            </a:extLst>
          </p:cNvPr>
          <p:cNvSpPr/>
          <p:nvPr/>
        </p:nvSpPr>
        <p:spPr>
          <a:xfrm>
            <a:off x="2839913" y="5692964"/>
            <a:ext cx="3033347" cy="5539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가입하기</a:t>
            </a:r>
          </a:p>
        </p:txBody>
      </p:sp>
    </p:spTree>
    <p:extLst>
      <p:ext uri="{BB962C8B-B14F-4D97-AF65-F5344CB8AC3E}">
        <p14:creationId xmlns:p14="http://schemas.microsoft.com/office/powerpoint/2010/main" val="345723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CFF5E5-2167-417F-A6C7-EEE2C52CB8D9}"/>
              </a:ext>
            </a:extLst>
          </p:cNvPr>
          <p:cNvSpPr/>
          <p:nvPr/>
        </p:nvSpPr>
        <p:spPr>
          <a:xfrm>
            <a:off x="272561" y="852855"/>
            <a:ext cx="5398477" cy="56710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DC658-CB3E-4E27-88CD-E289A9A97349}"/>
              </a:ext>
            </a:extLst>
          </p:cNvPr>
          <p:cNvSpPr txBox="1"/>
          <p:nvPr/>
        </p:nvSpPr>
        <p:spPr>
          <a:xfrm>
            <a:off x="430823" y="1127774"/>
            <a:ext cx="321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C00000"/>
                </a:solidFill>
              </a:rPr>
              <a:t>회원탈퇴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522C0A-A029-49B7-99D9-1490CF09C159}"/>
              </a:ext>
            </a:extLst>
          </p:cNvPr>
          <p:cNvSpPr/>
          <p:nvPr/>
        </p:nvSpPr>
        <p:spPr>
          <a:xfrm>
            <a:off x="1002324" y="3046212"/>
            <a:ext cx="3437791" cy="137304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dirty="0"/>
              <a:t>회원님께서는 등록한 상품이 있어서 탈퇴가 불가능합니다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EB0057-E4DB-418C-A5FE-E9CB1E27924F}"/>
              </a:ext>
            </a:extLst>
          </p:cNvPr>
          <p:cNvSpPr/>
          <p:nvPr/>
        </p:nvSpPr>
        <p:spPr>
          <a:xfrm>
            <a:off x="1002324" y="2695356"/>
            <a:ext cx="3437791" cy="3508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DA3CCC-3C94-4C24-8441-2FD9A59020D8}"/>
              </a:ext>
            </a:extLst>
          </p:cNvPr>
          <p:cNvSpPr/>
          <p:nvPr/>
        </p:nvSpPr>
        <p:spPr>
          <a:xfrm>
            <a:off x="2380516" y="4027486"/>
            <a:ext cx="681405" cy="350856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A23E20-6B9B-474A-86B1-8AE4E37553F9}"/>
              </a:ext>
            </a:extLst>
          </p:cNvPr>
          <p:cNvSpPr/>
          <p:nvPr/>
        </p:nvSpPr>
        <p:spPr>
          <a:xfrm>
            <a:off x="6096000" y="852855"/>
            <a:ext cx="5398477" cy="56710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9F9A1-6D36-4092-B91F-B361D15978BD}"/>
              </a:ext>
            </a:extLst>
          </p:cNvPr>
          <p:cNvSpPr txBox="1"/>
          <p:nvPr/>
        </p:nvSpPr>
        <p:spPr>
          <a:xfrm>
            <a:off x="6254262" y="1127774"/>
            <a:ext cx="321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C00000"/>
                </a:solidFill>
              </a:rPr>
              <a:t>회원탈퇴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9A026A-5BCE-48A7-B103-B86C7915FA68}"/>
              </a:ext>
            </a:extLst>
          </p:cNvPr>
          <p:cNvSpPr/>
          <p:nvPr/>
        </p:nvSpPr>
        <p:spPr>
          <a:xfrm>
            <a:off x="6825763" y="3046212"/>
            <a:ext cx="3437791" cy="137304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정말 </a:t>
            </a:r>
            <a:r>
              <a:rPr lang="ko-KR" altLang="en-US" dirty="0" err="1"/>
              <a:t>탈퇴하시겠습니까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B33F5E-CD43-4066-AD78-5CD663517673}"/>
              </a:ext>
            </a:extLst>
          </p:cNvPr>
          <p:cNvSpPr/>
          <p:nvPr/>
        </p:nvSpPr>
        <p:spPr>
          <a:xfrm>
            <a:off x="6825763" y="2695356"/>
            <a:ext cx="3437791" cy="3508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3FAD22-4499-4AAD-87B7-E571D9B8326C}"/>
              </a:ext>
            </a:extLst>
          </p:cNvPr>
          <p:cNvSpPr/>
          <p:nvPr/>
        </p:nvSpPr>
        <p:spPr>
          <a:xfrm>
            <a:off x="8203955" y="4027486"/>
            <a:ext cx="681405" cy="350856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25831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694F4A-7A23-4788-B81D-B8D2FE1237AA}"/>
              </a:ext>
            </a:extLst>
          </p:cNvPr>
          <p:cNvSpPr/>
          <p:nvPr/>
        </p:nvSpPr>
        <p:spPr>
          <a:xfrm>
            <a:off x="703385" y="307731"/>
            <a:ext cx="10667999" cy="6277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28D7A-8A2C-43DF-A653-63F634BBBB2F}"/>
              </a:ext>
            </a:extLst>
          </p:cNvPr>
          <p:cNvSpPr txBox="1"/>
          <p:nvPr/>
        </p:nvSpPr>
        <p:spPr>
          <a:xfrm>
            <a:off x="1222131" y="414583"/>
            <a:ext cx="3613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판매</a:t>
            </a:r>
            <a:r>
              <a:rPr lang="en-US" altLang="ko-KR" sz="3600" b="1" dirty="0"/>
              <a:t>/</a:t>
            </a:r>
            <a:r>
              <a:rPr lang="ko-KR" altLang="en-US" sz="3600" b="1" dirty="0"/>
              <a:t>구매 통계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537914-E133-4991-8A2E-C359E896F2ED}"/>
              </a:ext>
            </a:extLst>
          </p:cNvPr>
          <p:cNvSpPr/>
          <p:nvPr/>
        </p:nvSpPr>
        <p:spPr>
          <a:xfrm>
            <a:off x="1318848" y="1833102"/>
            <a:ext cx="9144000" cy="4149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5D0B3A-5209-4042-9C30-F66CDC8BA7D9}"/>
              </a:ext>
            </a:extLst>
          </p:cNvPr>
          <p:cNvSpPr/>
          <p:nvPr/>
        </p:nvSpPr>
        <p:spPr>
          <a:xfrm>
            <a:off x="1318848" y="1367109"/>
            <a:ext cx="1793631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판매한 상품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6FC7FC-BE6F-4337-A4D4-478A6AA1E31F}"/>
              </a:ext>
            </a:extLst>
          </p:cNvPr>
          <p:cNvSpPr/>
          <p:nvPr/>
        </p:nvSpPr>
        <p:spPr>
          <a:xfrm>
            <a:off x="3112479" y="1367108"/>
            <a:ext cx="1793631" cy="465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구매한 상품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50BEEE3-DC4B-43B9-B5DD-B257D8C4075F}"/>
              </a:ext>
            </a:extLst>
          </p:cNvPr>
          <p:cNvSpPr/>
          <p:nvPr/>
        </p:nvSpPr>
        <p:spPr>
          <a:xfrm>
            <a:off x="2584940" y="2290679"/>
            <a:ext cx="1424354" cy="4570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BF7F876-2A71-4444-8B3B-98205EFF70C3}"/>
              </a:ext>
            </a:extLst>
          </p:cNvPr>
          <p:cNvSpPr/>
          <p:nvPr/>
        </p:nvSpPr>
        <p:spPr>
          <a:xfrm>
            <a:off x="2584940" y="2892478"/>
            <a:ext cx="1424354" cy="4659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5C96F28-C35E-4F56-9C77-5148FA568F09}"/>
              </a:ext>
            </a:extLst>
          </p:cNvPr>
          <p:cNvSpPr/>
          <p:nvPr/>
        </p:nvSpPr>
        <p:spPr>
          <a:xfrm>
            <a:off x="2584940" y="3550417"/>
            <a:ext cx="1424354" cy="4659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48ABD6-95C6-4932-A028-97318C3A6707}"/>
              </a:ext>
            </a:extLst>
          </p:cNvPr>
          <p:cNvSpPr/>
          <p:nvPr/>
        </p:nvSpPr>
        <p:spPr>
          <a:xfrm>
            <a:off x="8229602" y="5983071"/>
            <a:ext cx="2233246" cy="4659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통계 출력하기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9DFD22-AE6D-4733-B7FE-032B0571EF7B}"/>
              </a:ext>
            </a:extLst>
          </p:cNvPr>
          <p:cNvSpPr/>
          <p:nvPr/>
        </p:nvSpPr>
        <p:spPr>
          <a:xfrm>
            <a:off x="4205653" y="2395808"/>
            <a:ext cx="1008185" cy="2637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9A7F35-FA28-45CB-9642-0DE0C68DDD28}"/>
              </a:ext>
            </a:extLst>
          </p:cNvPr>
          <p:cNvSpPr/>
          <p:nvPr/>
        </p:nvSpPr>
        <p:spPr>
          <a:xfrm>
            <a:off x="1485900" y="1899138"/>
            <a:ext cx="940777" cy="263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날짜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625FC9-A25C-43BC-A614-6D51E852D987}"/>
              </a:ext>
            </a:extLst>
          </p:cNvPr>
          <p:cNvSpPr/>
          <p:nvPr/>
        </p:nvSpPr>
        <p:spPr>
          <a:xfrm>
            <a:off x="2815006" y="1899138"/>
            <a:ext cx="940777" cy="263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44DD99-AD99-4714-9481-B5273F80B7A1}"/>
              </a:ext>
            </a:extLst>
          </p:cNvPr>
          <p:cNvSpPr/>
          <p:nvPr/>
        </p:nvSpPr>
        <p:spPr>
          <a:xfrm>
            <a:off x="4284791" y="1899136"/>
            <a:ext cx="814747" cy="26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가격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0E5328-C35C-4055-8DDD-63286DCD4CA1}"/>
              </a:ext>
            </a:extLst>
          </p:cNvPr>
          <p:cNvSpPr/>
          <p:nvPr/>
        </p:nvSpPr>
        <p:spPr>
          <a:xfrm>
            <a:off x="5510587" y="1899136"/>
            <a:ext cx="1473442" cy="26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구매만족도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68C903-2469-4109-AC96-263324105A64}"/>
              </a:ext>
            </a:extLst>
          </p:cNvPr>
          <p:cNvSpPr/>
          <p:nvPr/>
        </p:nvSpPr>
        <p:spPr>
          <a:xfrm>
            <a:off x="5410197" y="2395808"/>
            <a:ext cx="1650025" cy="2637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085E09-7327-4DD0-A3E9-667508CEF25A}"/>
              </a:ext>
            </a:extLst>
          </p:cNvPr>
          <p:cNvSpPr/>
          <p:nvPr/>
        </p:nvSpPr>
        <p:spPr>
          <a:xfrm>
            <a:off x="1447802" y="2395809"/>
            <a:ext cx="1008185" cy="2637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DCBEE-8004-4612-A5F1-89F51C1AF656}"/>
              </a:ext>
            </a:extLst>
          </p:cNvPr>
          <p:cNvSpPr/>
          <p:nvPr/>
        </p:nvSpPr>
        <p:spPr>
          <a:xfrm>
            <a:off x="4205653" y="3013702"/>
            <a:ext cx="1008185" cy="2637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A54C5B-8D9A-4F11-A964-6DD8AC08E0E8}"/>
              </a:ext>
            </a:extLst>
          </p:cNvPr>
          <p:cNvSpPr/>
          <p:nvPr/>
        </p:nvSpPr>
        <p:spPr>
          <a:xfrm>
            <a:off x="5410197" y="3013702"/>
            <a:ext cx="1650025" cy="2637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0689C-5F6B-4920-AD63-5D209E2E9EB1}"/>
              </a:ext>
            </a:extLst>
          </p:cNvPr>
          <p:cNvSpPr/>
          <p:nvPr/>
        </p:nvSpPr>
        <p:spPr>
          <a:xfrm>
            <a:off x="1447802" y="3013703"/>
            <a:ext cx="1008185" cy="2637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73A302-CDF4-4180-A648-7CE2C2CC255D}"/>
              </a:ext>
            </a:extLst>
          </p:cNvPr>
          <p:cNvSpPr/>
          <p:nvPr/>
        </p:nvSpPr>
        <p:spPr>
          <a:xfrm>
            <a:off x="4205656" y="3651528"/>
            <a:ext cx="1008185" cy="2637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54C479-B1D4-4716-9D67-BDDC342C65A4}"/>
              </a:ext>
            </a:extLst>
          </p:cNvPr>
          <p:cNvSpPr/>
          <p:nvPr/>
        </p:nvSpPr>
        <p:spPr>
          <a:xfrm>
            <a:off x="5422295" y="3651527"/>
            <a:ext cx="1650025" cy="2637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CCBF12-550A-43EF-ACB9-B619E8662DF4}"/>
              </a:ext>
            </a:extLst>
          </p:cNvPr>
          <p:cNvSpPr/>
          <p:nvPr/>
        </p:nvSpPr>
        <p:spPr>
          <a:xfrm>
            <a:off x="1447802" y="3657220"/>
            <a:ext cx="1008185" cy="2637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BA6934-25DA-488C-876E-0CD01C84FD60}"/>
              </a:ext>
            </a:extLst>
          </p:cNvPr>
          <p:cNvSpPr/>
          <p:nvPr/>
        </p:nvSpPr>
        <p:spPr>
          <a:xfrm>
            <a:off x="2584940" y="4190272"/>
            <a:ext cx="1424354" cy="4570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EA38F26-408F-4B23-9B71-BFC85E85BEE5}"/>
              </a:ext>
            </a:extLst>
          </p:cNvPr>
          <p:cNvSpPr/>
          <p:nvPr/>
        </p:nvSpPr>
        <p:spPr>
          <a:xfrm>
            <a:off x="2584940" y="4792071"/>
            <a:ext cx="1424354" cy="4659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1D00098-43A1-43BC-98A2-722AF0F0C8D2}"/>
              </a:ext>
            </a:extLst>
          </p:cNvPr>
          <p:cNvSpPr/>
          <p:nvPr/>
        </p:nvSpPr>
        <p:spPr>
          <a:xfrm>
            <a:off x="2584940" y="5450010"/>
            <a:ext cx="1424354" cy="4659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259613-5830-46CC-895C-8506E870F6C0}"/>
              </a:ext>
            </a:extLst>
          </p:cNvPr>
          <p:cNvSpPr/>
          <p:nvPr/>
        </p:nvSpPr>
        <p:spPr>
          <a:xfrm>
            <a:off x="4205653" y="4295401"/>
            <a:ext cx="1008185" cy="2637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014E48-4A61-4C80-84B6-E02D851E8A1D}"/>
              </a:ext>
            </a:extLst>
          </p:cNvPr>
          <p:cNvSpPr/>
          <p:nvPr/>
        </p:nvSpPr>
        <p:spPr>
          <a:xfrm>
            <a:off x="5410197" y="4295401"/>
            <a:ext cx="1650025" cy="2637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3C2CEA-F9B3-4A16-9422-FA41919F7A28}"/>
              </a:ext>
            </a:extLst>
          </p:cNvPr>
          <p:cNvSpPr/>
          <p:nvPr/>
        </p:nvSpPr>
        <p:spPr>
          <a:xfrm>
            <a:off x="1447802" y="4295402"/>
            <a:ext cx="1008185" cy="2637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79C53CE-457B-4C81-9DAB-B918A81632FB}"/>
              </a:ext>
            </a:extLst>
          </p:cNvPr>
          <p:cNvSpPr/>
          <p:nvPr/>
        </p:nvSpPr>
        <p:spPr>
          <a:xfrm>
            <a:off x="4205653" y="4913295"/>
            <a:ext cx="1008185" cy="2637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9A44BF-BF7E-4F46-9646-375C6F69FED1}"/>
              </a:ext>
            </a:extLst>
          </p:cNvPr>
          <p:cNvSpPr/>
          <p:nvPr/>
        </p:nvSpPr>
        <p:spPr>
          <a:xfrm>
            <a:off x="5410197" y="4913295"/>
            <a:ext cx="1650025" cy="2637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1E656D-FEBA-4073-B175-77DE3F69BD24}"/>
              </a:ext>
            </a:extLst>
          </p:cNvPr>
          <p:cNvSpPr/>
          <p:nvPr/>
        </p:nvSpPr>
        <p:spPr>
          <a:xfrm>
            <a:off x="1447802" y="4913296"/>
            <a:ext cx="1008185" cy="2637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7DB48D-0386-42E4-9577-2634EC49031A}"/>
              </a:ext>
            </a:extLst>
          </p:cNvPr>
          <p:cNvSpPr/>
          <p:nvPr/>
        </p:nvSpPr>
        <p:spPr>
          <a:xfrm>
            <a:off x="4198329" y="5551121"/>
            <a:ext cx="1008185" cy="2637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803B9E-951D-41CD-B148-3D930C21FE71}"/>
              </a:ext>
            </a:extLst>
          </p:cNvPr>
          <p:cNvSpPr/>
          <p:nvPr/>
        </p:nvSpPr>
        <p:spPr>
          <a:xfrm>
            <a:off x="5422295" y="5548848"/>
            <a:ext cx="1650025" cy="2637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1F3FD0-507F-4EAE-B420-8DD740A8110E}"/>
              </a:ext>
            </a:extLst>
          </p:cNvPr>
          <p:cNvSpPr/>
          <p:nvPr/>
        </p:nvSpPr>
        <p:spPr>
          <a:xfrm>
            <a:off x="1447802" y="5551122"/>
            <a:ext cx="1008185" cy="2637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D9B6DB3-EF7F-4D69-8C30-C34B1279B34B}"/>
              </a:ext>
            </a:extLst>
          </p:cNvPr>
          <p:cNvCxnSpPr>
            <a:cxnSpLocks/>
          </p:cNvCxnSpPr>
          <p:nvPr/>
        </p:nvCxnSpPr>
        <p:spPr>
          <a:xfrm>
            <a:off x="1002323" y="1131253"/>
            <a:ext cx="101287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7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62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규황</dc:creator>
  <cp:lastModifiedBy>조 규황</cp:lastModifiedBy>
  <cp:revision>17</cp:revision>
  <dcterms:created xsi:type="dcterms:W3CDTF">2022-04-30T09:56:11Z</dcterms:created>
  <dcterms:modified xsi:type="dcterms:W3CDTF">2022-04-30T13:37:09Z</dcterms:modified>
</cp:coreProperties>
</file>