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48768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7" userDrawn="1">
          <p15:clr>
            <a:srgbClr val="A4A3A4"/>
          </p15:clr>
        </p15:guide>
        <p15:guide id="2" orient="horz" pos="320" userDrawn="1">
          <p15:clr>
            <a:srgbClr val="A4A3A4"/>
          </p15:clr>
        </p15:guide>
        <p15:guide id="3" orient="horz" pos="22400" userDrawn="1">
          <p15:clr>
            <a:srgbClr val="A4A3A4"/>
          </p15:clr>
        </p15:guide>
        <p15:guide id="4" orient="horz" userDrawn="1">
          <p15:clr>
            <a:srgbClr val="A4A3A4"/>
          </p15:clr>
        </p15:guide>
        <p15:guide id="5" pos="647" userDrawn="1">
          <p15:clr>
            <a:srgbClr val="A4A3A4"/>
          </p15:clr>
        </p15:guide>
        <p15:guide id="6" pos="300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48" autoAdjust="0"/>
    <p:restoredTop sz="94707" autoAdjust="0"/>
  </p:normalViewPr>
  <p:slideViewPr>
    <p:cSldViewPr snapToGrid="0" snapToObjects="1" showGuides="1">
      <p:cViewPr varScale="1">
        <p:scale>
          <a:sx n="17" d="100"/>
          <a:sy n="17" d="100"/>
        </p:scale>
        <p:origin x="2376" y="78"/>
      </p:cViewPr>
      <p:guideLst>
        <p:guide orient="horz" pos="3687"/>
        <p:guide orient="horz" pos="320"/>
        <p:guide orient="horz" pos="22400"/>
        <p:guide orient="horz"/>
        <p:guide pos="647"/>
        <p:guide pos="300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04656" y="5584548"/>
            <a:ext cx="23033401"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1024827" y="4938040"/>
            <a:ext cx="23015220"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1024821" y="14897950"/>
            <a:ext cx="2302084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4634164" y="4938040"/>
            <a:ext cx="2301492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4634164" y="5584548"/>
            <a:ext cx="23014921"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4634164" y="14917242"/>
            <a:ext cx="2300859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4634163" y="15610199"/>
            <a:ext cx="23017419"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4634165" y="27592485"/>
            <a:ext cx="22997079"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4634164" y="28302533"/>
            <a:ext cx="23008597"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1004656" y="15592497"/>
            <a:ext cx="2303538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18" name="Text Placeholder 76"/>
          <p:cNvSpPr>
            <a:spLocks noGrp="1"/>
          </p:cNvSpPr>
          <p:nvPr>
            <p:ph type="body" sz="quarter" idx="150" hasCustomPrompt="1"/>
          </p:nvPr>
        </p:nvSpPr>
        <p:spPr>
          <a:xfrm>
            <a:off x="6232830" y="3908021"/>
            <a:ext cx="36302340"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19" name="Text Placeholder 76"/>
          <p:cNvSpPr>
            <a:spLocks noGrp="1"/>
          </p:cNvSpPr>
          <p:nvPr>
            <p:ph type="body" sz="quarter" idx="151" hasCustomPrompt="1"/>
          </p:nvPr>
        </p:nvSpPr>
        <p:spPr>
          <a:xfrm>
            <a:off x="6232830" y="2853347"/>
            <a:ext cx="36302340"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21" name="Text Placeholder 76"/>
          <p:cNvSpPr>
            <a:spLocks noGrp="1"/>
          </p:cNvSpPr>
          <p:nvPr>
            <p:ph type="body" sz="quarter" idx="153" hasCustomPrompt="1"/>
          </p:nvPr>
        </p:nvSpPr>
        <p:spPr>
          <a:xfrm>
            <a:off x="6232830" y="589525"/>
            <a:ext cx="36302340"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04656" y="5726781"/>
            <a:ext cx="1117423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1024826" y="4951236"/>
            <a:ext cx="11165419" cy="697033"/>
          </a:xfrm>
          <a:prstGeom prst="rect">
            <a:avLst/>
          </a:prstGeom>
          <a:noFill/>
        </p:spPr>
        <p:txBody>
          <a:bodyPr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add) INTRODUCTION</a:t>
            </a:r>
            <a:endParaRPr lang="en-US" dirty="0"/>
          </a:p>
        </p:txBody>
      </p:sp>
      <p:sp>
        <p:nvSpPr>
          <p:cNvPr id="19" name="Text Placeholder 3"/>
          <p:cNvSpPr>
            <a:spLocks noGrp="1"/>
          </p:cNvSpPr>
          <p:nvPr>
            <p:ph type="body" sz="quarter" idx="19" hasCustomPrompt="1"/>
          </p:nvPr>
        </p:nvSpPr>
        <p:spPr>
          <a:xfrm>
            <a:off x="1002887" y="15605031"/>
            <a:ext cx="11176000"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1024823" y="14947747"/>
            <a:ext cx="11167179"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2874626" y="5726781"/>
            <a:ext cx="2302227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2874629" y="4949737"/>
            <a:ext cx="2302227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2874629" y="23265408"/>
            <a:ext cx="23022277"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2874629" y="22572451"/>
            <a:ext cx="2302227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6714978" y="4949737"/>
            <a:ext cx="1116335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6714978" y="5726781"/>
            <a:ext cx="11163353"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6714978" y="15014664"/>
            <a:ext cx="1116335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6755491" y="15707622"/>
            <a:ext cx="11082331"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6714978" y="28195611"/>
            <a:ext cx="1116335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36712181" y="28971633"/>
            <a:ext cx="1116894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6232830" y="3908021"/>
            <a:ext cx="36302340"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6232830" y="2853347"/>
            <a:ext cx="36302340"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6232830" y="589525"/>
            <a:ext cx="36302340"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04656" y="5592730"/>
            <a:ext cx="23033401"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1024827" y="4946222"/>
            <a:ext cx="23015220"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1024821" y="14946076"/>
            <a:ext cx="2302084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4890836" y="4946222"/>
            <a:ext cx="2301492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4890836" y="5592730"/>
            <a:ext cx="23014921"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4890836" y="14965368"/>
            <a:ext cx="2300859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4890835" y="15658325"/>
            <a:ext cx="23017419"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4890837" y="27640610"/>
            <a:ext cx="22997079"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4890836" y="28350659"/>
            <a:ext cx="23008597"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1004656" y="15640623"/>
            <a:ext cx="2303538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15" name="Text Placeholder 76"/>
          <p:cNvSpPr>
            <a:spLocks noGrp="1"/>
          </p:cNvSpPr>
          <p:nvPr>
            <p:ph type="body" sz="quarter" idx="150" hasCustomPrompt="1"/>
          </p:nvPr>
        </p:nvSpPr>
        <p:spPr>
          <a:xfrm>
            <a:off x="6232830" y="3908021"/>
            <a:ext cx="36302340"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16" name="Text Placeholder 76"/>
          <p:cNvSpPr>
            <a:spLocks noGrp="1"/>
          </p:cNvSpPr>
          <p:nvPr>
            <p:ph type="body" sz="quarter" idx="151" hasCustomPrompt="1"/>
          </p:nvPr>
        </p:nvSpPr>
        <p:spPr>
          <a:xfrm>
            <a:off x="6232830" y="2853347"/>
            <a:ext cx="36302340"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17" name="Text Placeholder 76"/>
          <p:cNvSpPr>
            <a:spLocks noGrp="1"/>
          </p:cNvSpPr>
          <p:nvPr>
            <p:ph type="body" sz="quarter" idx="153" hasCustomPrompt="1"/>
          </p:nvPr>
        </p:nvSpPr>
        <p:spPr>
          <a:xfrm>
            <a:off x="6232830" y="589525"/>
            <a:ext cx="36302340"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Tree>
    <p:extLst>
      <p:ext uri="{BB962C8B-B14F-4D97-AF65-F5344CB8AC3E}">
        <p14:creationId xmlns:p14="http://schemas.microsoft.com/office/powerpoint/2010/main" val="31875009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7.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2.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3.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oleObject" Target="../embeddings/oleObject6.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2.vml"/><Relationship Id="rId9" Type="http://schemas.openxmlformats.org/officeDocument/2006/relationships/oleObject" Target="../embeddings/oleObject5.bin"/><Relationship Id="rId1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8" name="Group 77"/>
          <p:cNvGrpSpPr/>
          <p:nvPr userDrawn="1"/>
        </p:nvGrpSpPr>
        <p:grpSpPr>
          <a:xfrm rot="10800000">
            <a:off x="-13336" y="35073771"/>
            <a:ext cx="48803451" cy="1502229"/>
            <a:chOff x="-14192" y="1382"/>
            <a:chExt cx="27451941" cy="4572641"/>
          </a:xfrm>
        </p:grpSpPr>
        <p:sp>
          <p:nvSpPr>
            <p:cNvPr id="80"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a:p>
          </p:txBody>
        </p:sp>
        <p:sp>
          <p:nvSpPr>
            <p:cNvPr id="82"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dirty="0">
                <a:ln>
                  <a:noFill/>
                </a:ln>
                <a:solidFill>
                  <a:schemeClr val="accent1"/>
                </a:solidFill>
              </a:endParaRPr>
            </a:p>
          </p:txBody>
        </p:sp>
      </p:grpSp>
      <p:grpSp>
        <p:nvGrpSpPr>
          <p:cNvPr id="23" name="Group 22"/>
          <p:cNvGrpSpPr/>
          <p:nvPr userDrawn="1"/>
        </p:nvGrpSpPr>
        <p:grpSpPr>
          <a:xfrm>
            <a:off x="-22503326" y="-48127"/>
            <a:ext cx="21794299" cy="36624127"/>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30”x40”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0"/>
              <a:ext cx="7531182" cy="2052826"/>
              <a:chOff x="-4470427" y="9208123"/>
              <a:chExt cx="3470785" cy="943156"/>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330661" y="23738190"/>
              <a:ext cx="9186748" cy="2453251"/>
              <a:chOff x="-4723597" y="10890292"/>
              <a:chExt cx="4233761"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213247783"/>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17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514347268"/>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17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402480"/>
                <a:ext cx="1117601" cy="93226"/>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412007"/>
                <a:ext cx="1117601" cy="93226"/>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49430025" y="1"/>
            <a:ext cx="21839701" cy="36618007"/>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737471570"/>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18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662991869"/>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18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400"/>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644826"/>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1169782"/>
              <a:ext cx="6870215" cy="1260334"/>
            </a:xfrm>
            <a:prstGeom prst="rect">
              <a:avLst/>
            </a:prstGeom>
            <a:noFill/>
          </p:spPr>
          <p:txBody>
            <a:bodyPr wrap="square" lIns="65304" tIns="32651" rIns="65304" bIns="32651" rtlCol="0">
              <a:spAutoFit/>
            </a:bodyPr>
            <a:lstStyle/>
            <a:p>
              <a:pPr marL="288925" indent="-28892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835050" y="35825209"/>
            <a:ext cx="5255332" cy="34373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40" name="Rounded Rectangle 39"/>
          <p:cNvSpPr/>
          <p:nvPr userDrawn="1"/>
        </p:nvSpPr>
        <p:spPr>
          <a:xfrm>
            <a:off x="1017139" y="4908047"/>
            <a:ext cx="23020514" cy="297907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400"/>
          </a:p>
        </p:txBody>
      </p:sp>
      <p:sp>
        <p:nvSpPr>
          <p:cNvPr id="43" name="Rounded Rectangle 42"/>
          <p:cNvSpPr/>
          <p:nvPr userDrawn="1"/>
        </p:nvSpPr>
        <p:spPr>
          <a:xfrm>
            <a:off x="24678580" y="4908047"/>
            <a:ext cx="23020514" cy="297907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400"/>
          </a:p>
        </p:txBody>
      </p:sp>
      <p:grpSp>
        <p:nvGrpSpPr>
          <p:cNvPr id="2" name="Group 1"/>
          <p:cNvGrpSpPr/>
          <p:nvPr userDrawn="1"/>
        </p:nvGrpSpPr>
        <p:grpSpPr>
          <a:xfrm>
            <a:off x="-25230" y="1382"/>
            <a:ext cx="48803451" cy="4622614"/>
            <a:chOff x="-14192" y="1382"/>
            <a:chExt cx="27451941" cy="4622614"/>
          </a:xfrm>
        </p:grpSpPr>
        <p:sp>
          <p:nvSpPr>
            <p:cNvPr id="64" name="Rectangle 16"/>
            <p:cNvSpPr/>
            <p:nvPr userDrawn="1"/>
          </p:nvSpPr>
          <p:spPr>
            <a:xfrm>
              <a:off x="-9397" y="707798"/>
              <a:ext cx="27445364" cy="3916198"/>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 name="connsiteX0" fmla="*/ 239 w 43824446"/>
                <a:gd name="connsiteY0" fmla="*/ 7053 h 5845739"/>
                <a:gd name="connsiteX1" fmla="*/ 43824446 w 43824446"/>
                <a:gd name="connsiteY1" fmla="*/ 0 h 5845739"/>
                <a:gd name="connsiteX2" fmla="*/ 43819716 w 43824446"/>
                <a:gd name="connsiteY2" fmla="*/ 5811651 h 5845739"/>
                <a:gd name="connsiteX3" fmla="*/ 21917405 w 43824446"/>
                <a:gd name="connsiteY3" fmla="*/ 3009824 h 5845739"/>
                <a:gd name="connsiteX4" fmla="*/ 457 w 43824446"/>
                <a:gd name="connsiteY4" fmla="*/ 5845739 h 5845739"/>
                <a:gd name="connsiteX5" fmla="*/ 239 w 43824446"/>
                <a:gd name="connsiteY5" fmla="*/ 7053 h 5845739"/>
                <a:gd name="connsiteX0" fmla="*/ 8717 w 43832924"/>
                <a:gd name="connsiteY0" fmla="*/ 7053 h 5862300"/>
                <a:gd name="connsiteX1" fmla="*/ 43832924 w 43832924"/>
                <a:gd name="connsiteY1" fmla="*/ 0 h 5862300"/>
                <a:gd name="connsiteX2" fmla="*/ 43828194 w 43832924"/>
                <a:gd name="connsiteY2" fmla="*/ 5811651 h 5862300"/>
                <a:gd name="connsiteX3" fmla="*/ 21925883 w 43832924"/>
                <a:gd name="connsiteY3" fmla="*/ 3009824 h 5862300"/>
                <a:gd name="connsiteX4" fmla="*/ 133 w 43832924"/>
                <a:gd name="connsiteY4" fmla="*/ 5862300 h 5862300"/>
                <a:gd name="connsiteX5" fmla="*/ 8717 w 43832924"/>
                <a:gd name="connsiteY5" fmla="*/ 7053 h 5862300"/>
                <a:gd name="connsiteX0" fmla="*/ 4390 w 43828597"/>
                <a:gd name="connsiteY0" fmla="*/ 7053 h 5845739"/>
                <a:gd name="connsiteX1" fmla="*/ 43828597 w 43828597"/>
                <a:gd name="connsiteY1" fmla="*/ 0 h 5845739"/>
                <a:gd name="connsiteX2" fmla="*/ 43823867 w 43828597"/>
                <a:gd name="connsiteY2" fmla="*/ 5811651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28212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50253" h="5886768">
                  <a:moveTo>
                    <a:pt x="26046" y="7053"/>
                  </a:moveTo>
                  <a:lnTo>
                    <a:pt x="43850253" y="0"/>
                  </a:lnTo>
                  <a:cubicBezTo>
                    <a:pt x="43848676" y="1937217"/>
                    <a:pt x="43847101" y="3903416"/>
                    <a:pt x="43845524" y="5840633"/>
                  </a:cubicBezTo>
                  <a:cubicBezTo>
                    <a:pt x="37596394" y="3754040"/>
                    <a:pt x="30078577" y="2852981"/>
                    <a:pt x="21943211" y="2804672"/>
                  </a:cubicBezTo>
                  <a:cubicBezTo>
                    <a:pt x="13130028" y="2752338"/>
                    <a:pt x="5384864" y="3570682"/>
                    <a:pt x="56" y="5886768"/>
                  </a:cubicBezTo>
                  <a:cubicBezTo>
                    <a:pt x="-1437" y="3949524"/>
                    <a:pt x="27539" y="1944297"/>
                    <a:pt x="26046"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a:p>
          </p:txBody>
        </p:sp>
        <p:sp>
          <p:nvSpPr>
            <p:cNvPr id="65" name="Rectangle 16"/>
            <p:cNvSpPr/>
            <p:nvPr userDrawn="1"/>
          </p:nvSpPr>
          <p:spPr>
            <a:xfrm>
              <a:off x="-9077" y="5744"/>
              <a:ext cx="27444983" cy="4487402"/>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83609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936161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16018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81608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796070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69600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9001 w 43800854"/>
                <a:gd name="connsiteY0" fmla="*/ 0 h 6800456"/>
                <a:gd name="connsiteX1" fmla="*/ 43800854 w 43800854"/>
                <a:gd name="connsiteY1" fmla="*/ 1497 h 6800456"/>
                <a:gd name="connsiteX2" fmla="*/ 43800026 w 43800854"/>
                <a:gd name="connsiteY2" fmla="*/ 5762520 h 6800456"/>
                <a:gd name="connsiteX3" fmla="*/ 21927474 w 43800854"/>
                <a:gd name="connsiteY3" fmla="*/ 3756043 h 6800456"/>
                <a:gd name="connsiteX4" fmla="*/ 0 w 43800854"/>
                <a:gd name="connsiteY4" fmla="*/ 6800456 h 6800456"/>
                <a:gd name="connsiteX5" fmla="*/ 9001 w 43800854"/>
                <a:gd name="connsiteY5" fmla="*/ 0 h 6800456"/>
                <a:gd name="connsiteX0" fmla="*/ 9001 w 43800854"/>
                <a:gd name="connsiteY0" fmla="*/ 0 h 6680377"/>
                <a:gd name="connsiteX1" fmla="*/ 43800854 w 43800854"/>
                <a:gd name="connsiteY1" fmla="*/ 1497 h 6680377"/>
                <a:gd name="connsiteX2" fmla="*/ 43800026 w 43800854"/>
                <a:gd name="connsiteY2" fmla="*/ 5762520 h 6680377"/>
                <a:gd name="connsiteX3" fmla="*/ 21927474 w 43800854"/>
                <a:gd name="connsiteY3" fmla="*/ 3756043 h 6680377"/>
                <a:gd name="connsiteX4" fmla="*/ 0 w 43800854"/>
                <a:gd name="connsiteY4" fmla="*/ 6680377 h 6680377"/>
                <a:gd name="connsiteX5" fmla="*/ 9001 w 43800854"/>
                <a:gd name="connsiteY5" fmla="*/ 0 h 6680377"/>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756043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00854" h="6580312">
                  <a:moveTo>
                    <a:pt x="9001" y="0"/>
                  </a:moveTo>
                  <a:lnTo>
                    <a:pt x="43800854" y="1497"/>
                  </a:lnTo>
                  <a:cubicBezTo>
                    <a:pt x="43800854" y="2343991"/>
                    <a:pt x="43800026" y="3420026"/>
                    <a:pt x="43800026" y="5762520"/>
                  </a:cubicBezTo>
                  <a:cubicBezTo>
                    <a:pt x="33792539" y="4008920"/>
                    <a:pt x="29228690" y="3605685"/>
                    <a:pt x="21927474" y="3575926"/>
                  </a:cubicBezTo>
                  <a:cubicBezTo>
                    <a:pt x="16086810" y="3552120"/>
                    <a:pt x="6453274" y="4059074"/>
                    <a:pt x="0" y="6580312"/>
                  </a:cubicBezTo>
                  <a:cubicBezTo>
                    <a:pt x="7978" y="4353520"/>
                    <a:pt x="1023" y="2226792"/>
                    <a:pt x="9001"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a:p>
          </p:txBody>
        </p:sp>
        <p:sp>
          <p:nvSpPr>
            <p:cNvPr id="66" name="Rectangle 15"/>
            <p:cNvSpPr/>
            <p:nvPr userDrawn="1"/>
          </p:nvSpPr>
          <p:spPr>
            <a:xfrm>
              <a:off x="-14192" y="1382"/>
              <a:ext cx="27451941" cy="4594111"/>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 name="connsiteX0" fmla="*/ 0 w 43909598"/>
                <a:gd name="connsiteY0" fmla="*/ 0 h 5415969"/>
                <a:gd name="connsiteX1" fmla="*/ 43909598 w 43909598"/>
                <a:gd name="connsiteY1" fmla="*/ 6780 h 5415969"/>
                <a:gd name="connsiteX2" fmla="*/ 43900396 w 43909598"/>
                <a:gd name="connsiteY2" fmla="*/ 2143554 h 5415969"/>
                <a:gd name="connsiteX3" fmla="*/ 21852497 w 43909598"/>
                <a:gd name="connsiteY3" fmla="*/ 1381537 h 5415969"/>
                <a:gd name="connsiteX4" fmla="*/ 20549 w 43909598"/>
                <a:gd name="connsiteY4" fmla="*/ 5415969 h 5415969"/>
                <a:gd name="connsiteX5" fmla="*/ 0 w 43909598"/>
                <a:gd name="connsiteY5" fmla="*/ 0 h 541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41596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809831"/>
                    <a:pt x="20549" y="5415969"/>
                  </a:cubicBezTo>
                  <a:cubicBezTo>
                    <a:pt x="19609" y="362404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5" name="Group 24"/>
          <p:cNvGrpSpPr/>
          <p:nvPr userDrawn="1"/>
        </p:nvGrpSpPr>
        <p:grpSpPr>
          <a:xfrm>
            <a:off x="-22503326" y="-48127"/>
            <a:ext cx="21794299" cy="36624127"/>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30”x40”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5"/>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6"/>
            <a:stretch>
              <a:fillRect/>
            </a:stretch>
          </p:blipFill>
          <p:spPr>
            <a:xfrm>
              <a:off x="-10732765" y="13076183"/>
              <a:ext cx="9986808" cy="1053596"/>
            </a:xfrm>
            <a:prstGeom prst="rect">
              <a:avLst/>
            </a:prstGeom>
          </p:spPr>
        </p:pic>
        <p:grpSp>
          <p:nvGrpSpPr>
            <p:cNvPr id="39" name="Group 38"/>
            <p:cNvGrpSpPr/>
            <p:nvPr userDrawn="1"/>
          </p:nvGrpSpPr>
          <p:grpSpPr>
            <a:xfrm>
              <a:off x="-9744993" y="19604580"/>
              <a:ext cx="7531182" cy="2052826"/>
              <a:chOff x="-4470427" y="9208123"/>
              <a:chExt cx="3470785" cy="943156"/>
            </a:xfrm>
          </p:grpSpPr>
          <p:grpSp>
            <p:nvGrpSpPr>
              <p:cNvPr id="46" name="Group 45"/>
              <p:cNvGrpSpPr/>
              <p:nvPr userDrawn="1"/>
            </p:nvGrpSpPr>
            <p:grpSpPr>
              <a:xfrm>
                <a:off x="-2783495" y="9252356"/>
                <a:ext cx="624431" cy="898923"/>
                <a:chOff x="-3958697" y="8525819"/>
                <a:chExt cx="779338" cy="1288150"/>
              </a:xfrm>
            </p:grpSpPr>
            <p:pic>
              <p:nvPicPr>
                <p:cNvPr id="53" name="Picture 52"/>
                <p:cNvPicPr>
                  <a:picLocks noChangeAspect="1"/>
                </p:cNvPicPr>
                <p:nvPr userDrawn="1"/>
              </p:nvPicPr>
              <p:blipFill>
                <a:blip r:embed="rId7"/>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7"/>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9" name="Picture 48"/>
              <p:cNvPicPr>
                <a:picLocks noChangeAspect="1"/>
              </p:cNvPicPr>
              <p:nvPr userDrawn="1"/>
            </p:nvPicPr>
            <p:blipFill>
              <a:blip r:embed="rId8"/>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0" name="Group 39"/>
            <p:cNvGrpSpPr/>
            <p:nvPr userDrawn="1"/>
          </p:nvGrpSpPr>
          <p:grpSpPr>
            <a:xfrm>
              <a:off x="-10330661" y="23738190"/>
              <a:ext cx="9186748" cy="2453251"/>
              <a:chOff x="-4723597" y="10890292"/>
              <a:chExt cx="4233761"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394428461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178"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0890299"/>
                            <a:ext cx="1828800" cy="1117600"/>
                          </a:xfrm>
                          <a:prstGeom prst="rect">
                            <a:avLst/>
                          </a:prstGeom>
                        </p:spPr>
                      </p:pic>
                    </p:oleObj>
                  </mc:Fallback>
                </mc:AlternateContent>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val="1959636283"/>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179"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0893992"/>
                            <a:ext cx="1828800" cy="1117600"/>
                          </a:xfrm>
                          <a:prstGeom prst="rect">
                            <a:avLst/>
                          </a:prstGeom>
                        </p:spPr>
                      </p:pic>
                    </p:oleObj>
                  </mc:Fallback>
                </mc:AlternateContent>
              </a:graphicData>
            </a:graphic>
          </p:graphicFrame>
          <p:sp>
            <p:nvSpPr>
              <p:cNvPr id="43" name="TextBox 42"/>
              <p:cNvSpPr txBox="1"/>
              <p:nvPr userDrawn="1"/>
            </p:nvSpPr>
            <p:spPr>
              <a:xfrm rot="16200000">
                <a:off x="-5235785" y="11402480"/>
                <a:ext cx="1117601" cy="93226"/>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4" name="TextBox 43"/>
              <p:cNvSpPr txBox="1"/>
              <p:nvPr userDrawn="1"/>
            </p:nvSpPr>
            <p:spPr>
              <a:xfrm rot="16200000">
                <a:off x="-1095250" y="11412007"/>
                <a:ext cx="1117601" cy="93226"/>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5" name="Group 54"/>
          <p:cNvGrpSpPr/>
          <p:nvPr userDrawn="1"/>
        </p:nvGrpSpPr>
        <p:grpSpPr>
          <a:xfrm>
            <a:off x="49430025" y="1"/>
            <a:ext cx="21839701" cy="36618007"/>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val="4022661947"/>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80"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871237" y="3286607"/>
                          <a:ext cx="5586150" cy="2063772"/>
                        </a:xfrm>
                        <a:prstGeom prst="rect">
                          <a:avLst/>
                        </a:prstGeom>
                      </p:spPr>
                    </p:pic>
                  </p:oleObj>
                </mc:Fallback>
              </mc:AlternateContent>
            </a:graphicData>
          </a:graphic>
        </p:graphicFrame>
        <p:pic>
          <p:nvPicPr>
            <p:cNvPr id="58" name="Picture 57"/>
            <p:cNvPicPr>
              <a:picLocks noChangeAspect="1"/>
            </p:cNvPicPr>
            <p:nvPr userDrawn="1"/>
          </p:nvPicPr>
          <p:blipFill>
            <a:blip r:embed="rId15"/>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val="1198015845"/>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81"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1328671"/>
                          <a:ext cx="1482266" cy="992162"/>
                        </a:xfrm>
                        <a:prstGeom prst="rect">
                          <a:avLst/>
                        </a:prstGeom>
                      </p:spPr>
                    </p:pic>
                  </p:oleObj>
                </mc:Fallback>
              </mc:AlternateContent>
            </a:graphicData>
          </a:graphic>
        </p:graphicFrame>
        <p:grpSp>
          <p:nvGrpSpPr>
            <p:cNvPr id="60" name="Group 59"/>
            <p:cNvGrpSpPr/>
            <p:nvPr userDrawn="1"/>
          </p:nvGrpSpPr>
          <p:grpSpPr>
            <a:xfrm>
              <a:off x="44487207" y="29414560"/>
              <a:ext cx="10354213" cy="1265612"/>
              <a:chOff x="44200453" y="28362386"/>
              <a:chExt cx="9771399" cy="1090622"/>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400"/>
              </a:p>
            </p:txBody>
          </p:sp>
          <p:pic>
            <p:nvPicPr>
              <p:cNvPr id="63"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5"/>
                <a:ext cx="8671189" cy="644826"/>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50080289" y="34676115"/>
            <a:ext cx="13563692" cy="1399638"/>
          </a:xfrm>
          <a:prstGeom prst="rect">
            <a:avLst/>
          </a:prstGeom>
          <a:noFill/>
        </p:spPr>
        <p:txBody>
          <a:bodyPr wrap="square" lIns="65304" tIns="32651" rIns="65304" bIns="32651" rtlCol="0">
            <a:spAutoFit/>
          </a:bodyPr>
          <a:lstStyle/>
          <a:p>
            <a:pPr marL="288925" indent="-28892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8" name="Rounded Rectangle 47"/>
          <p:cNvSpPr/>
          <p:nvPr userDrawn="1"/>
        </p:nvSpPr>
        <p:spPr>
          <a:xfrm>
            <a:off x="926827" y="4935330"/>
            <a:ext cx="46977490" cy="29717997"/>
          </a:xfrm>
          <a:prstGeom prst="roundRect">
            <a:avLst>
              <a:gd name="adj" fmla="val 126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400"/>
          </a:p>
        </p:txBody>
      </p:sp>
      <p:grpSp>
        <p:nvGrpSpPr>
          <p:cNvPr id="45" name="Group 44"/>
          <p:cNvGrpSpPr/>
          <p:nvPr userDrawn="1"/>
        </p:nvGrpSpPr>
        <p:grpSpPr>
          <a:xfrm rot="10800000">
            <a:off x="-13336" y="35073771"/>
            <a:ext cx="48803451" cy="1502229"/>
            <a:chOff x="-14192" y="1382"/>
            <a:chExt cx="27451941" cy="4572641"/>
          </a:xfrm>
        </p:grpSpPr>
        <p:sp>
          <p:nvSpPr>
            <p:cNvPr id="72"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a:p>
          </p:txBody>
        </p:sp>
        <p:sp>
          <p:nvSpPr>
            <p:cNvPr id="7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a:p>
          </p:txBody>
        </p:sp>
        <p:sp>
          <p:nvSpPr>
            <p:cNvPr id="74"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dirty="0">
                <a:ln>
                  <a:noFill/>
                </a:ln>
                <a:solidFill>
                  <a:schemeClr val="accent1"/>
                </a:solidFill>
              </a:endParaRPr>
            </a:p>
          </p:txBody>
        </p:sp>
      </p:grpSp>
      <p:grpSp>
        <p:nvGrpSpPr>
          <p:cNvPr id="68" name="Group 67"/>
          <p:cNvGrpSpPr/>
          <p:nvPr userDrawn="1"/>
        </p:nvGrpSpPr>
        <p:grpSpPr>
          <a:xfrm>
            <a:off x="-25230" y="1382"/>
            <a:ext cx="48803451" cy="4622614"/>
            <a:chOff x="-14192" y="1382"/>
            <a:chExt cx="27451941" cy="4622614"/>
          </a:xfrm>
        </p:grpSpPr>
        <p:sp>
          <p:nvSpPr>
            <p:cNvPr id="69" name="Rectangle 16"/>
            <p:cNvSpPr/>
            <p:nvPr userDrawn="1"/>
          </p:nvSpPr>
          <p:spPr>
            <a:xfrm>
              <a:off x="-9397" y="707798"/>
              <a:ext cx="27445364" cy="3916198"/>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 name="connsiteX0" fmla="*/ 239 w 43824446"/>
                <a:gd name="connsiteY0" fmla="*/ 7053 h 5845739"/>
                <a:gd name="connsiteX1" fmla="*/ 43824446 w 43824446"/>
                <a:gd name="connsiteY1" fmla="*/ 0 h 5845739"/>
                <a:gd name="connsiteX2" fmla="*/ 43819716 w 43824446"/>
                <a:gd name="connsiteY2" fmla="*/ 5811651 h 5845739"/>
                <a:gd name="connsiteX3" fmla="*/ 21917405 w 43824446"/>
                <a:gd name="connsiteY3" fmla="*/ 3009824 h 5845739"/>
                <a:gd name="connsiteX4" fmla="*/ 457 w 43824446"/>
                <a:gd name="connsiteY4" fmla="*/ 5845739 h 5845739"/>
                <a:gd name="connsiteX5" fmla="*/ 239 w 43824446"/>
                <a:gd name="connsiteY5" fmla="*/ 7053 h 5845739"/>
                <a:gd name="connsiteX0" fmla="*/ 8717 w 43832924"/>
                <a:gd name="connsiteY0" fmla="*/ 7053 h 5862300"/>
                <a:gd name="connsiteX1" fmla="*/ 43832924 w 43832924"/>
                <a:gd name="connsiteY1" fmla="*/ 0 h 5862300"/>
                <a:gd name="connsiteX2" fmla="*/ 43828194 w 43832924"/>
                <a:gd name="connsiteY2" fmla="*/ 5811651 h 5862300"/>
                <a:gd name="connsiteX3" fmla="*/ 21925883 w 43832924"/>
                <a:gd name="connsiteY3" fmla="*/ 3009824 h 5862300"/>
                <a:gd name="connsiteX4" fmla="*/ 133 w 43832924"/>
                <a:gd name="connsiteY4" fmla="*/ 5862300 h 5862300"/>
                <a:gd name="connsiteX5" fmla="*/ 8717 w 43832924"/>
                <a:gd name="connsiteY5" fmla="*/ 7053 h 5862300"/>
                <a:gd name="connsiteX0" fmla="*/ 4390 w 43828597"/>
                <a:gd name="connsiteY0" fmla="*/ 7053 h 5845739"/>
                <a:gd name="connsiteX1" fmla="*/ 43828597 w 43828597"/>
                <a:gd name="connsiteY1" fmla="*/ 0 h 5845739"/>
                <a:gd name="connsiteX2" fmla="*/ 43823867 w 43828597"/>
                <a:gd name="connsiteY2" fmla="*/ 5811651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28212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50253" h="5886768">
                  <a:moveTo>
                    <a:pt x="26046" y="7053"/>
                  </a:moveTo>
                  <a:lnTo>
                    <a:pt x="43850253" y="0"/>
                  </a:lnTo>
                  <a:cubicBezTo>
                    <a:pt x="43848676" y="1937217"/>
                    <a:pt x="43847101" y="3903416"/>
                    <a:pt x="43845524" y="5840633"/>
                  </a:cubicBezTo>
                  <a:cubicBezTo>
                    <a:pt x="37596394" y="3754040"/>
                    <a:pt x="30078577" y="2852981"/>
                    <a:pt x="21943211" y="2804672"/>
                  </a:cubicBezTo>
                  <a:cubicBezTo>
                    <a:pt x="13130028" y="2752338"/>
                    <a:pt x="5384864" y="3570682"/>
                    <a:pt x="56" y="5886768"/>
                  </a:cubicBezTo>
                  <a:cubicBezTo>
                    <a:pt x="-1437" y="3949524"/>
                    <a:pt x="27539" y="1944297"/>
                    <a:pt x="26046"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a:p>
          </p:txBody>
        </p:sp>
        <p:sp>
          <p:nvSpPr>
            <p:cNvPr id="70" name="Rectangle 16"/>
            <p:cNvSpPr/>
            <p:nvPr userDrawn="1"/>
          </p:nvSpPr>
          <p:spPr>
            <a:xfrm>
              <a:off x="-9077" y="5744"/>
              <a:ext cx="27444983" cy="4487402"/>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83609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936161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16018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81608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796070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69600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9001 w 43800854"/>
                <a:gd name="connsiteY0" fmla="*/ 0 h 6800456"/>
                <a:gd name="connsiteX1" fmla="*/ 43800854 w 43800854"/>
                <a:gd name="connsiteY1" fmla="*/ 1497 h 6800456"/>
                <a:gd name="connsiteX2" fmla="*/ 43800026 w 43800854"/>
                <a:gd name="connsiteY2" fmla="*/ 5762520 h 6800456"/>
                <a:gd name="connsiteX3" fmla="*/ 21927474 w 43800854"/>
                <a:gd name="connsiteY3" fmla="*/ 3756043 h 6800456"/>
                <a:gd name="connsiteX4" fmla="*/ 0 w 43800854"/>
                <a:gd name="connsiteY4" fmla="*/ 6800456 h 6800456"/>
                <a:gd name="connsiteX5" fmla="*/ 9001 w 43800854"/>
                <a:gd name="connsiteY5" fmla="*/ 0 h 6800456"/>
                <a:gd name="connsiteX0" fmla="*/ 9001 w 43800854"/>
                <a:gd name="connsiteY0" fmla="*/ 0 h 6680377"/>
                <a:gd name="connsiteX1" fmla="*/ 43800854 w 43800854"/>
                <a:gd name="connsiteY1" fmla="*/ 1497 h 6680377"/>
                <a:gd name="connsiteX2" fmla="*/ 43800026 w 43800854"/>
                <a:gd name="connsiteY2" fmla="*/ 5762520 h 6680377"/>
                <a:gd name="connsiteX3" fmla="*/ 21927474 w 43800854"/>
                <a:gd name="connsiteY3" fmla="*/ 3756043 h 6680377"/>
                <a:gd name="connsiteX4" fmla="*/ 0 w 43800854"/>
                <a:gd name="connsiteY4" fmla="*/ 6680377 h 6680377"/>
                <a:gd name="connsiteX5" fmla="*/ 9001 w 43800854"/>
                <a:gd name="connsiteY5" fmla="*/ 0 h 6680377"/>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756043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00854" h="6580312">
                  <a:moveTo>
                    <a:pt x="9001" y="0"/>
                  </a:moveTo>
                  <a:lnTo>
                    <a:pt x="43800854" y="1497"/>
                  </a:lnTo>
                  <a:cubicBezTo>
                    <a:pt x="43800854" y="2343991"/>
                    <a:pt x="43800026" y="3420026"/>
                    <a:pt x="43800026" y="5762520"/>
                  </a:cubicBezTo>
                  <a:cubicBezTo>
                    <a:pt x="33792539" y="4008920"/>
                    <a:pt x="29228690" y="3605685"/>
                    <a:pt x="21927474" y="3575926"/>
                  </a:cubicBezTo>
                  <a:cubicBezTo>
                    <a:pt x="16086810" y="3552120"/>
                    <a:pt x="6453274" y="4059074"/>
                    <a:pt x="0" y="6580312"/>
                  </a:cubicBezTo>
                  <a:cubicBezTo>
                    <a:pt x="7978" y="4353520"/>
                    <a:pt x="1023" y="2226792"/>
                    <a:pt x="9001"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a:p>
          </p:txBody>
        </p:sp>
        <p:sp>
          <p:nvSpPr>
            <p:cNvPr id="71" name="Rectangle 15"/>
            <p:cNvSpPr/>
            <p:nvPr userDrawn="1"/>
          </p:nvSpPr>
          <p:spPr>
            <a:xfrm>
              <a:off x="-14192" y="1382"/>
              <a:ext cx="27451941" cy="4594111"/>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 name="connsiteX0" fmla="*/ 0 w 43909598"/>
                <a:gd name="connsiteY0" fmla="*/ 0 h 5415969"/>
                <a:gd name="connsiteX1" fmla="*/ 43909598 w 43909598"/>
                <a:gd name="connsiteY1" fmla="*/ 6780 h 5415969"/>
                <a:gd name="connsiteX2" fmla="*/ 43900396 w 43909598"/>
                <a:gd name="connsiteY2" fmla="*/ 2143554 h 5415969"/>
                <a:gd name="connsiteX3" fmla="*/ 21852497 w 43909598"/>
                <a:gd name="connsiteY3" fmla="*/ 1381537 h 5415969"/>
                <a:gd name="connsiteX4" fmla="*/ 20549 w 43909598"/>
                <a:gd name="connsiteY4" fmla="*/ 5415969 h 5415969"/>
                <a:gd name="connsiteX5" fmla="*/ 0 w 43909598"/>
                <a:gd name="connsiteY5" fmla="*/ 0 h 541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41596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809831"/>
                    <a:pt x="20549" y="5415969"/>
                  </a:cubicBezTo>
                  <a:cubicBezTo>
                    <a:pt x="19609" y="362404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400" dirty="0">
                <a:ln>
                  <a:noFill/>
                </a:ln>
                <a:solidFill>
                  <a:schemeClr val="accent1"/>
                </a:solidFill>
              </a:endParaRPr>
            </a:p>
          </p:txBody>
        </p:sp>
      </p:grpSp>
      <p:sp>
        <p:nvSpPr>
          <p:cNvPr id="65" name="Text Box 14"/>
          <p:cNvSpPr txBox="1">
            <a:spLocks noChangeArrowheads="1"/>
          </p:cNvSpPr>
          <p:nvPr userDrawn="1"/>
        </p:nvSpPr>
        <p:spPr bwMode="auto">
          <a:xfrm>
            <a:off x="1835050" y="35825209"/>
            <a:ext cx="5255332" cy="34373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Lst>
  <p:timing>
    <p:tnLst>
      <p:par>
        <p:cT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p:cNvSpPr>
            <a:spLocks noGrp="1"/>
          </p:cNvSpPr>
          <p:nvPr>
            <p:ph type="body" sz="quarter" idx="10"/>
          </p:nvPr>
        </p:nvSpPr>
        <p:spPr/>
        <p:txBody>
          <a:bodyPr/>
          <a:lstStyle/>
          <a:p>
            <a:endParaRPr lang="en-US"/>
          </a:p>
        </p:txBody>
      </p:sp>
      <p:sp>
        <p:nvSpPr>
          <p:cNvPr id="33" name="Text Placeholder 32"/>
          <p:cNvSpPr>
            <a:spLocks noGrp="1"/>
          </p:cNvSpPr>
          <p:nvPr>
            <p:ph type="body" sz="quarter" idx="11"/>
          </p:nvPr>
        </p:nvSpPr>
        <p:spPr>
          <a:solidFill>
            <a:schemeClr val="accent1"/>
          </a:solidFill>
        </p:spPr>
        <p:txBody>
          <a:bodyPr/>
          <a:lstStyle/>
          <a:p>
            <a:endParaRPr lang="en-US" dirty="0"/>
          </a:p>
        </p:txBody>
      </p:sp>
      <p:sp>
        <p:nvSpPr>
          <p:cNvPr id="34" name="Text Placeholder 33"/>
          <p:cNvSpPr>
            <a:spLocks noGrp="1"/>
          </p:cNvSpPr>
          <p:nvPr>
            <p:ph type="body" sz="quarter" idx="20"/>
          </p:nvPr>
        </p:nvSpPr>
        <p:spPr>
          <a:solidFill>
            <a:schemeClr val="accent1"/>
          </a:solidFill>
        </p:spPr>
        <p:txBody>
          <a:bodyPr/>
          <a:lstStyle/>
          <a:p>
            <a:endParaRPr lang="en-US" dirty="0"/>
          </a:p>
        </p:txBody>
      </p:sp>
      <p:sp>
        <p:nvSpPr>
          <p:cNvPr id="35" name="Text Placeholder 34"/>
          <p:cNvSpPr>
            <a:spLocks noGrp="1"/>
          </p:cNvSpPr>
          <p:nvPr>
            <p:ph type="body" sz="quarter" idx="25"/>
          </p:nvPr>
        </p:nvSpPr>
        <p:spPr>
          <a:solidFill>
            <a:schemeClr val="accent1"/>
          </a:solidFill>
        </p:spPr>
        <p:txBody>
          <a:bodyPr/>
          <a:lstStyle/>
          <a:p>
            <a:endParaRPr lang="en-US" dirty="0"/>
          </a:p>
        </p:txBody>
      </p:sp>
      <p:sp>
        <p:nvSpPr>
          <p:cNvPr id="49" name="Text Placeholder 48"/>
          <p:cNvSpPr>
            <a:spLocks noGrp="1"/>
          </p:cNvSpPr>
          <p:nvPr>
            <p:ph type="body" sz="quarter" idx="26"/>
          </p:nvPr>
        </p:nvSpPr>
        <p:spPr/>
        <p:txBody>
          <a:bodyPr/>
          <a:lstStyle/>
          <a:p>
            <a:endParaRPr lang="en-US"/>
          </a:p>
        </p:txBody>
      </p:sp>
      <p:sp>
        <p:nvSpPr>
          <p:cNvPr id="50" name="Text Placeholder 49"/>
          <p:cNvSpPr>
            <a:spLocks noGrp="1"/>
          </p:cNvSpPr>
          <p:nvPr>
            <p:ph type="body" sz="quarter" idx="27"/>
          </p:nvPr>
        </p:nvSpPr>
        <p:spPr>
          <a:solidFill>
            <a:schemeClr val="accent1"/>
          </a:solidFill>
        </p:spPr>
        <p:txBody>
          <a:bodyPr/>
          <a:lstStyle/>
          <a:p>
            <a:endParaRPr lang="en-US" dirty="0"/>
          </a:p>
        </p:txBody>
      </p:sp>
      <p:sp>
        <p:nvSpPr>
          <p:cNvPr id="51" name="Text Placeholder 50"/>
          <p:cNvSpPr>
            <a:spLocks noGrp="1"/>
          </p:cNvSpPr>
          <p:nvPr>
            <p:ph type="body" sz="quarter" idx="28"/>
          </p:nvPr>
        </p:nvSpPr>
        <p:spPr/>
        <p:txBody>
          <a:bodyPr/>
          <a:lstStyle/>
          <a:p>
            <a:endParaRPr lang="en-US"/>
          </a:p>
        </p:txBody>
      </p:sp>
      <p:sp>
        <p:nvSpPr>
          <p:cNvPr id="52" name="Text Placeholder 51"/>
          <p:cNvSpPr>
            <a:spLocks noGrp="1"/>
          </p:cNvSpPr>
          <p:nvPr>
            <p:ph type="body" sz="quarter" idx="29"/>
          </p:nvPr>
        </p:nvSpPr>
        <p:spPr>
          <a:solidFill>
            <a:schemeClr val="accent1"/>
          </a:solidFill>
        </p:spPr>
        <p:txBody>
          <a:bodyPr/>
          <a:lstStyle/>
          <a:p>
            <a:endParaRPr lang="en-US" dirty="0"/>
          </a:p>
        </p:txBody>
      </p:sp>
      <p:sp>
        <p:nvSpPr>
          <p:cNvPr id="53" name="Text Placeholder 52"/>
          <p:cNvSpPr>
            <a:spLocks noGrp="1"/>
          </p:cNvSpPr>
          <p:nvPr>
            <p:ph type="body" sz="quarter" idx="30"/>
          </p:nvPr>
        </p:nvSpPr>
        <p:spPr/>
        <p:txBody>
          <a:bodyPr/>
          <a:lstStyle/>
          <a:p>
            <a:endParaRPr lang="en-US"/>
          </a:p>
        </p:txBody>
      </p:sp>
      <p:sp>
        <p:nvSpPr>
          <p:cNvPr id="54" name="Text Placeholder 53"/>
          <p:cNvSpPr>
            <a:spLocks noGrp="1"/>
          </p:cNvSpPr>
          <p:nvPr>
            <p:ph type="body" sz="quarter" idx="96"/>
          </p:nvPr>
        </p:nvSpPr>
        <p:spPr/>
        <p:txBody>
          <a:bodyPr/>
          <a:lstStyle/>
          <a:p>
            <a:endParaRPr lang="en-US"/>
          </a:p>
        </p:txBody>
      </p:sp>
      <p:sp>
        <p:nvSpPr>
          <p:cNvPr id="55" name="Text Placeholder 54"/>
          <p:cNvSpPr>
            <a:spLocks noGrp="1"/>
          </p:cNvSpPr>
          <p:nvPr>
            <p:ph type="body" sz="quarter" idx="150"/>
          </p:nvPr>
        </p:nvSpPr>
        <p:spPr/>
        <p:txBody>
          <a:bodyPr/>
          <a:lstStyle/>
          <a:p>
            <a:endParaRPr lang="en-US"/>
          </a:p>
        </p:txBody>
      </p:sp>
      <p:sp>
        <p:nvSpPr>
          <p:cNvPr id="56" name="Text Placeholder 55"/>
          <p:cNvSpPr>
            <a:spLocks noGrp="1"/>
          </p:cNvSpPr>
          <p:nvPr>
            <p:ph type="body" sz="quarter" idx="151"/>
          </p:nvPr>
        </p:nvSpPr>
        <p:spPr/>
        <p:txBody>
          <a:bodyPr/>
          <a:lstStyle/>
          <a:p>
            <a:endParaRPr lang="en-US"/>
          </a:p>
        </p:txBody>
      </p:sp>
      <p:sp>
        <p:nvSpPr>
          <p:cNvPr id="57" name="Text Placeholder 56"/>
          <p:cNvSpPr>
            <a:spLocks noGrp="1"/>
          </p:cNvSpPr>
          <p:nvPr>
            <p:ph type="body" sz="quarter" idx="153"/>
          </p:nvPr>
        </p:nvSpPr>
        <p:spPr/>
        <p:txBody>
          <a:bodyPr>
            <a:normAutofit fontScale="92500" lnSpcReduction="10000"/>
          </a:bodyPr>
          <a:lstStyle/>
          <a:p>
            <a:endParaRPr lang="en-US"/>
          </a:p>
        </p:txBody>
      </p:sp>
    </p:spTree>
    <p:extLst>
      <p:ext uri="{BB962C8B-B14F-4D97-AF65-F5344CB8AC3E}">
        <p14:creationId xmlns:p14="http://schemas.microsoft.com/office/powerpoint/2010/main" val="154254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err="1" smtClean="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388</TotalTime>
  <Words>0</Words>
  <Application>Microsoft Office PowerPoint</Application>
  <PresentationFormat>Custom</PresentationFormat>
  <Paragraphs>0</Paragraphs>
  <Slides>1</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Hasnain, Sarah</cp:lastModifiedBy>
  <cp:revision>42</cp:revision>
  <dcterms:created xsi:type="dcterms:W3CDTF">2012-02-10T00:10:15Z</dcterms:created>
  <dcterms:modified xsi:type="dcterms:W3CDTF">2017-04-04T04:38:05Z</dcterms:modified>
</cp:coreProperties>
</file>