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1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07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2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840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22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9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1495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8145C7-F93C-CF48-9E42-BCE64EB95F09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2B4479-0A0A-6543-AE63-46E75CDA18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750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-p/markdown-here/wiki/Markdown-Cheatsheet#lin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4CCE-12D0-8C43-9917-59E6E0EEE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74269-294F-5E46-AB86-5140CCB1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</p:spTree>
    <p:extLst>
      <p:ext uri="{BB962C8B-B14F-4D97-AF65-F5344CB8AC3E}">
        <p14:creationId xmlns:p14="http://schemas.microsoft.com/office/powerpoint/2010/main" val="112165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E3F1-80CB-5B47-A0F1-18B8741C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D71E-2091-D34C-A827-90B27620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11" y="1471613"/>
            <a:ext cx="10683689" cy="5238468"/>
          </a:xfrm>
        </p:spPr>
        <p:txBody>
          <a:bodyPr>
            <a:normAutofit/>
          </a:bodyPr>
          <a:lstStyle/>
          <a:p>
            <a:r>
              <a:rPr lang="en-US" dirty="0"/>
              <a:t>Markdown is the name for the commenting/documenting/annotating language used in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It’s a very powerful language allowing you to add </a:t>
            </a:r>
            <a:r>
              <a:rPr lang="en-US" sz="2000" dirty="0">
                <a:cs typeface="Courier New" panose="02070309020205020404" pitchFamily="49" charset="0"/>
              </a:rPr>
              <a:t>Comments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cs typeface="Courier New" panose="02070309020205020404" pitchFamily="49" charset="0"/>
              </a:rPr>
              <a:t>Links, Images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cs typeface="Courier New" panose="02070309020205020404" pitchFamily="49" charset="0"/>
              </a:rPr>
              <a:t>Tables, and much more</a:t>
            </a:r>
          </a:p>
          <a:p>
            <a:pPr lvl="1"/>
            <a:endParaRPr lang="en-US" sz="2000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This homework explores the functionality of Markdown while extending our cannon ball example</a:t>
            </a:r>
          </a:p>
          <a:p>
            <a:endParaRPr lang="en-US" sz="2200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Complete 01</a:t>
            </a:r>
            <a:r>
              <a:rPr lang="en-US">
                <a:cs typeface="Courier New" panose="02070309020205020404" pitchFamily="49" charset="0"/>
              </a:rPr>
              <a:t>_Homework_1.</a:t>
            </a:r>
            <a:r>
              <a:rPr lang="en-US" dirty="0">
                <a:cs typeface="Courier New" panose="02070309020205020404" pitchFamily="49" charset="0"/>
              </a:rPr>
              <a:t>ipynb using the following references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01_CannonBall.ipynb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  <a:hlinkClick r:id="rId2"/>
              </a:rPr>
              <a:t>https://github.com/adam-p/markdown-here/wiki/Markdown-Cheatsheet#links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98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208</TotalTime>
  <Words>88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Courier New</vt:lpstr>
      <vt:lpstr>Gill Sans MT</vt:lpstr>
      <vt:lpstr>Impact</vt:lpstr>
      <vt:lpstr>Badge</vt:lpstr>
      <vt:lpstr>CST-411</vt:lpstr>
      <vt:lpstr>Homework 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CST-411</dc:title>
  <dc:creator>Narock, Thomas</dc:creator>
  <cp:lastModifiedBy>Narock, Thomas</cp:lastModifiedBy>
  <cp:revision>46</cp:revision>
  <dcterms:created xsi:type="dcterms:W3CDTF">2018-08-17T13:32:19Z</dcterms:created>
  <dcterms:modified xsi:type="dcterms:W3CDTF">2018-09-25T13:47:49Z</dcterms:modified>
</cp:coreProperties>
</file>