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9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10"/>
    <p:restoredTop sz="94665"/>
  </p:normalViewPr>
  <p:slideViewPr>
    <p:cSldViewPr snapToGrid="0" snapToObjects="1">
      <p:cViewPr varScale="1">
        <p:scale>
          <a:sx n="89" d="100"/>
          <a:sy n="89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08145C7-F93C-CF48-9E42-BCE64EB95F09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E2B4479-0A0A-6543-AE63-46E75CDA181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2070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45C7-F93C-CF48-9E42-BCE64EB95F09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4479-0A0A-6543-AE63-46E75CDA1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3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45C7-F93C-CF48-9E42-BCE64EB95F09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4479-0A0A-6543-AE63-46E75CDA1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45C7-F93C-CF48-9E42-BCE64EB95F09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4479-0A0A-6543-AE63-46E75CDA1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2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08145C7-F93C-CF48-9E42-BCE64EB95F09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E2B4479-0A0A-6543-AE63-46E75CDA181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8408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45C7-F93C-CF48-9E42-BCE64EB95F09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4479-0A0A-6543-AE63-46E75CDA1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5228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45C7-F93C-CF48-9E42-BCE64EB95F09}" type="datetimeFigureOut">
              <a:rPr lang="en-US" smtClean="0"/>
              <a:t>8/20/18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4479-0A0A-6543-AE63-46E75CDA1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693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45C7-F93C-CF48-9E42-BCE64EB95F09}" type="datetimeFigureOut">
              <a:rPr lang="en-US" smtClean="0"/>
              <a:t>8/20/18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4479-0A0A-6543-AE63-46E75CDA1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45C7-F93C-CF48-9E42-BCE64EB95F09}" type="datetimeFigureOut">
              <a:rPr lang="en-US" smtClean="0"/>
              <a:t>8/20/18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4479-0A0A-6543-AE63-46E75CDA1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1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08145C7-F93C-CF48-9E42-BCE64EB95F09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E2B4479-0A0A-6543-AE63-46E75CDA181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11495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08145C7-F93C-CF48-9E42-BCE64EB95F09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E2B4479-0A0A-6543-AE63-46E75CDA1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9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8145C7-F93C-CF48-9E42-BCE64EB95F09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E2B4479-0A0A-6543-AE63-46E75CDA181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750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am-p/markdown-here/wiki/Markdown-Cheatsheet#link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D4CCE-12D0-8C43-9917-59E6E0EEE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CST-411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74269-294F-5E46-AB86-5140CCB130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Homework 1</a:t>
            </a:r>
          </a:p>
        </p:txBody>
      </p:sp>
    </p:spTree>
    <p:extLst>
      <p:ext uri="{BB962C8B-B14F-4D97-AF65-F5344CB8AC3E}">
        <p14:creationId xmlns:p14="http://schemas.microsoft.com/office/powerpoint/2010/main" val="112165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E3F1-80CB-5B47-A0F1-18B8741C7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2D71E-2091-D34C-A827-90B27620D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211" y="1471613"/>
            <a:ext cx="10683689" cy="5238468"/>
          </a:xfrm>
        </p:spPr>
        <p:txBody>
          <a:bodyPr>
            <a:normAutofit/>
          </a:bodyPr>
          <a:lstStyle/>
          <a:p>
            <a:r>
              <a:rPr lang="en-US" dirty="0"/>
              <a:t>Markdown is the name for the commenting/documenting/annotating language used in </a:t>
            </a:r>
            <a:r>
              <a:rPr lang="en-US" dirty="0" err="1"/>
              <a:t>Jupyter</a:t>
            </a:r>
            <a:r>
              <a:rPr lang="en-US" dirty="0"/>
              <a:t> Hub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It’s a very powerful language allowing you to add </a:t>
            </a:r>
            <a:r>
              <a:rPr lang="en-US" sz="2000" dirty="0">
                <a:cs typeface="Courier New" panose="02070309020205020404" pitchFamily="49" charset="0"/>
              </a:rPr>
              <a:t>Comments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cs typeface="Courier New" panose="02070309020205020404" pitchFamily="49" charset="0"/>
              </a:rPr>
              <a:t>Links, Images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cs typeface="Courier New" panose="02070309020205020404" pitchFamily="49" charset="0"/>
              </a:rPr>
              <a:t>Tables, and much more</a:t>
            </a:r>
          </a:p>
          <a:p>
            <a:pPr lvl="1"/>
            <a:endParaRPr lang="en-US" sz="2000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This homework explores the functionality of Markdown while extending our cannon ball example</a:t>
            </a:r>
          </a:p>
          <a:p>
            <a:endParaRPr lang="en-US" sz="2200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Complete 01_Homework.ipynb using the following references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References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 01_CannonBall.ipynb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  <a:hlinkClick r:id="rId2"/>
              </a:rPr>
              <a:t>https://github.com/adam-p/markdown-here/wiki/Markdown-Cheatsheet#links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5982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{62BAF183-D8CB-C24B-BE92-51794D693B15}tf10001071</Template>
  <TotalTime>208</TotalTime>
  <Words>86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Courier New</vt:lpstr>
      <vt:lpstr>Gill Sans MT</vt:lpstr>
      <vt:lpstr>Impact</vt:lpstr>
      <vt:lpstr>Badge</vt:lpstr>
      <vt:lpstr>CST-411</vt:lpstr>
      <vt:lpstr>Homework 1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CST-411</dc:title>
  <dc:creator>Narock, Thomas</dc:creator>
  <cp:lastModifiedBy>Narock, Thomas</cp:lastModifiedBy>
  <cp:revision>45</cp:revision>
  <dcterms:created xsi:type="dcterms:W3CDTF">2018-08-17T13:32:19Z</dcterms:created>
  <dcterms:modified xsi:type="dcterms:W3CDTF">2018-08-20T15:43:59Z</dcterms:modified>
</cp:coreProperties>
</file>