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0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13.jpeg" ContentType="image/jpeg"/>
  <Override PartName="/ppt/media/image10.jpeg" ContentType="image/jpe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7.jpeg" ContentType="image/jpeg"/>
  <Override PartName="/ppt/media/image8.jpeg" ContentType="image/jpeg"/>
  <Override PartName="/ppt/media/image11.png" ContentType="image/png"/>
  <Override PartName="/ppt/media/image12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F26D05C-ADE3-4E26-8D58-D8FE5B4520E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07;p30" descr=""/>
          <p:cNvPicPr/>
          <p:nvPr/>
        </p:nvPicPr>
        <p:blipFill>
          <a:blip r:embed="rId1"/>
          <a:stretch/>
        </p:blipFill>
        <p:spPr>
          <a:xfrm>
            <a:off x="6635880" y="4452840"/>
            <a:ext cx="2258640" cy="54864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402480" y="139320"/>
            <a:ext cx="8369280" cy="27046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itter"/>
                <a:ea typeface="Bitter"/>
              </a:rPr>
              <a:t>Talent Fest São Paulo 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Bitter"/>
                <a:ea typeface="Bitter"/>
              </a:rPr>
              <a:t>SAP004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Bitter"/>
                <a:ea typeface="Bitter"/>
              </a:rPr>
              <a:t>Brasil 2020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02480" y="2844720"/>
            <a:ext cx="4125240" cy="2145240"/>
          </a:xfrm>
          <a:prstGeom prst="rect">
            <a:avLst/>
          </a:prstGeom>
          <a:solidFill>
            <a:srgbClr val="ff009e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110;p30" descr=""/>
          <p:cNvPicPr/>
          <p:nvPr/>
        </p:nvPicPr>
        <p:blipFill>
          <a:blip r:embed="rId2"/>
          <a:srcRect l="4252" t="15906" r="14769" b="15894"/>
          <a:stretch/>
        </p:blipFill>
        <p:spPr>
          <a:xfrm>
            <a:off x="1167120" y="3096360"/>
            <a:ext cx="2258640" cy="166464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111;p30" descr=""/>
          <p:cNvPicPr/>
          <p:nvPr/>
        </p:nvPicPr>
        <p:blipFill>
          <a:blip r:embed="rId3"/>
          <a:srcRect l="3349" t="0" r="14713" b="9877"/>
          <a:stretch/>
        </p:blipFill>
        <p:spPr>
          <a:xfrm rot="10800000">
            <a:off x="13161960" y="7298640"/>
            <a:ext cx="4294440" cy="222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32200" y="262800"/>
            <a:ext cx="9076320" cy="4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Bitter"/>
                <a:ea typeface="Bitter"/>
              </a:rPr>
              <a:t>Avanade - Squad2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64" name="Google Shape;125;p32" descr=""/>
          <p:cNvPicPr/>
          <p:nvPr/>
        </p:nvPicPr>
        <p:blipFill>
          <a:blip r:embed="rId1"/>
          <a:stretch/>
        </p:blipFill>
        <p:spPr>
          <a:xfrm>
            <a:off x="8602920" y="4581720"/>
            <a:ext cx="366120" cy="36612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126;p32" descr=""/>
          <p:cNvPicPr/>
          <p:nvPr/>
        </p:nvPicPr>
        <p:blipFill>
          <a:blip r:embed="rId2"/>
          <a:stretch/>
        </p:blipFill>
        <p:spPr>
          <a:xfrm>
            <a:off x="-9720" y="263520"/>
            <a:ext cx="220320" cy="43776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536040" y="3778560"/>
            <a:ext cx="1914120" cy="437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2561400" y="3778560"/>
            <a:ext cx="1914120" cy="437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Aline Souza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4586400" y="3778560"/>
            <a:ext cx="1914120" cy="437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Natasha Costa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6611760" y="3778560"/>
            <a:ext cx="1914120" cy="437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Nathalia Monalisa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612000" y="3816000"/>
            <a:ext cx="1871640" cy="2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Adriana Fernando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6622920" y="1391040"/>
            <a:ext cx="1872720" cy="22834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4"/>
          <a:stretch/>
        </p:blipFill>
        <p:spPr>
          <a:xfrm>
            <a:off x="4608000" y="1380240"/>
            <a:ext cx="1877040" cy="22914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5"/>
          <a:stretch/>
        </p:blipFill>
        <p:spPr>
          <a:xfrm>
            <a:off x="2574360" y="1368000"/>
            <a:ext cx="1925280" cy="23572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6"/>
          <a:stretch/>
        </p:blipFill>
        <p:spPr>
          <a:xfrm>
            <a:off x="536040" y="1348920"/>
            <a:ext cx="1925280" cy="23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0"/>
            <a:ext cx="4480200" cy="514296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5332320" y="2859120"/>
            <a:ext cx="3327480" cy="15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 usuário deseja realizar login de forma ágil e segura, sem necessidade de e-mail e senha.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283000" y="2505240"/>
            <a:ext cx="29613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Bitter"/>
                <a:ea typeface="Bitter"/>
              </a:rPr>
              <a:t>O desafio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78" name="Google Shape;143;p33" descr=""/>
          <p:cNvPicPr/>
          <p:nvPr/>
        </p:nvPicPr>
        <p:blipFill>
          <a:blip r:embed="rId1"/>
          <a:srcRect l="18695" t="0" r="18690" b="0"/>
          <a:stretch/>
        </p:blipFill>
        <p:spPr>
          <a:xfrm>
            <a:off x="216720" y="259920"/>
            <a:ext cx="4031280" cy="4769640"/>
          </a:xfrm>
          <a:prstGeom prst="rect">
            <a:avLst/>
          </a:prstGeom>
          <a:ln>
            <a:noFill/>
          </a:ln>
        </p:spPr>
      </p:pic>
      <p:pic>
        <p:nvPicPr>
          <p:cNvPr id="179" name="Google Shape;144;p33" descr=""/>
          <p:cNvPicPr/>
          <p:nvPr/>
        </p:nvPicPr>
        <p:blipFill>
          <a:blip r:embed="rId2"/>
          <a:stretch/>
        </p:blipFill>
        <p:spPr>
          <a:xfrm>
            <a:off x="7008480" y="205920"/>
            <a:ext cx="1929600" cy="1397880"/>
          </a:xfrm>
          <a:prstGeom prst="rect">
            <a:avLst/>
          </a:prstGeom>
          <a:ln>
            <a:noFill/>
          </a:ln>
        </p:spPr>
      </p:pic>
      <p:pic>
        <p:nvPicPr>
          <p:cNvPr id="180" name="Google Shape;145;p33" descr=""/>
          <p:cNvPicPr/>
          <p:nvPr/>
        </p:nvPicPr>
        <p:blipFill>
          <a:blip r:embed="rId3"/>
          <a:stretch/>
        </p:blipFill>
        <p:spPr>
          <a:xfrm>
            <a:off x="8610480" y="4593240"/>
            <a:ext cx="349200" cy="35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4480200" cy="514296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5332320" y="3039120"/>
            <a:ext cx="3327480" cy="15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 usuário realizar o login através de detecção e reconhecimento facial. Por exemplo...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5283000" y="2505240"/>
            <a:ext cx="29613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Bitter"/>
                <a:ea typeface="Bitter"/>
              </a:rPr>
              <a:t>A solução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84" name="Google Shape;153;p34" descr=""/>
          <p:cNvPicPr/>
          <p:nvPr/>
        </p:nvPicPr>
        <p:blipFill>
          <a:blip r:embed="rId1"/>
          <a:srcRect l="24009" t="0" r="13360" b="0"/>
          <a:stretch/>
        </p:blipFill>
        <p:spPr>
          <a:xfrm>
            <a:off x="216720" y="163440"/>
            <a:ext cx="4031280" cy="4768560"/>
          </a:xfrm>
          <a:prstGeom prst="rect">
            <a:avLst/>
          </a:prstGeom>
          <a:ln>
            <a:noFill/>
          </a:ln>
        </p:spPr>
      </p:pic>
      <p:pic>
        <p:nvPicPr>
          <p:cNvPr id="185" name="Google Shape;154;p34" descr=""/>
          <p:cNvPicPr/>
          <p:nvPr/>
        </p:nvPicPr>
        <p:blipFill>
          <a:blip r:embed="rId2"/>
          <a:stretch/>
        </p:blipFill>
        <p:spPr>
          <a:xfrm>
            <a:off x="7156800" y="304920"/>
            <a:ext cx="1681920" cy="1223640"/>
          </a:xfrm>
          <a:prstGeom prst="rect">
            <a:avLst/>
          </a:prstGeom>
          <a:ln>
            <a:noFill/>
          </a:ln>
        </p:spPr>
      </p:pic>
      <p:pic>
        <p:nvPicPr>
          <p:cNvPr id="186" name="Google Shape;155;p34" descr=""/>
          <p:cNvPicPr/>
          <p:nvPr/>
        </p:nvPicPr>
        <p:blipFill>
          <a:blip r:embed="rId3"/>
          <a:stretch/>
        </p:blipFill>
        <p:spPr>
          <a:xfrm>
            <a:off x="8602920" y="4581720"/>
            <a:ext cx="366120" cy="3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332320" y="3039120"/>
            <a:ext cx="3327480" cy="15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648000" y="2449440"/>
            <a:ext cx="568800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Bitter"/>
                <a:ea typeface="Bitter"/>
              </a:rPr>
              <a:t>como colocar um gancho para lembrar das potenciais aplicações no slide anterior?Quais exemplos?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89" name="Google Shape;154;p34" descr=""/>
          <p:cNvPicPr/>
          <p:nvPr/>
        </p:nvPicPr>
        <p:blipFill>
          <a:blip r:embed="rId1"/>
          <a:stretch/>
        </p:blipFill>
        <p:spPr>
          <a:xfrm>
            <a:off x="7156800" y="304920"/>
            <a:ext cx="1681920" cy="1223640"/>
          </a:xfrm>
          <a:prstGeom prst="rect">
            <a:avLst/>
          </a:prstGeom>
          <a:ln>
            <a:noFill/>
          </a:ln>
        </p:spPr>
      </p:pic>
      <p:pic>
        <p:nvPicPr>
          <p:cNvPr id="190" name="Google Shape;155;p34" descr=""/>
          <p:cNvPicPr/>
          <p:nvPr/>
        </p:nvPicPr>
        <p:blipFill>
          <a:blip r:embed="rId2"/>
          <a:stretch/>
        </p:blipFill>
        <p:spPr>
          <a:xfrm>
            <a:off x="8602920" y="4581720"/>
            <a:ext cx="366120" cy="3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-81360" y="361440"/>
            <a:ext cx="54093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Bitter"/>
                <a:ea typeface="Bitter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latin typeface="Bitter"/>
                <a:ea typeface="Bitter"/>
              </a:rPr>
              <a:t>Slide de </a:t>
            </a:r>
            <a:r>
              <a:rPr b="1" lang="pt-BR" sz="2400" spc="-1" strike="noStrike">
                <a:solidFill>
                  <a:srgbClr val="000000"/>
                </a:solidFill>
                <a:latin typeface="Bitter"/>
                <a:ea typeface="Bitter"/>
              </a:rPr>
              <a:t>planejamento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92" name="Google Shape;154;p34" descr=""/>
          <p:cNvPicPr/>
          <p:nvPr/>
        </p:nvPicPr>
        <p:blipFill>
          <a:blip r:embed="rId1"/>
          <a:stretch/>
        </p:blipFill>
        <p:spPr>
          <a:xfrm>
            <a:off x="8386920" y="88920"/>
            <a:ext cx="649080" cy="703080"/>
          </a:xfrm>
          <a:prstGeom prst="rect">
            <a:avLst/>
          </a:prstGeom>
          <a:ln>
            <a:noFill/>
          </a:ln>
        </p:spPr>
      </p:pic>
      <p:pic>
        <p:nvPicPr>
          <p:cNvPr id="193" name="Google Shape;155;p34" descr=""/>
          <p:cNvPicPr/>
          <p:nvPr/>
        </p:nvPicPr>
        <p:blipFill>
          <a:blip r:embed="rId2"/>
          <a:stretch/>
        </p:blipFill>
        <p:spPr>
          <a:xfrm>
            <a:off x="8602920" y="4581720"/>
            <a:ext cx="366120" cy="36612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432360" y="689400"/>
            <a:ext cx="8135640" cy="427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6f8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04560" y="277920"/>
            <a:ext cx="3821400" cy="4583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4417200" y="2130480"/>
            <a:ext cx="4319640" cy="20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Bitter"/>
                <a:ea typeface="Bitter"/>
              </a:rPr>
              <a:t>Coloque a sua demo aqui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800" spc="-1" strike="noStrike">
              <a:latin typeface="Arial"/>
            </a:endParaRPr>
          </a:p>
        </p:txBody>
      </p:sp>
      <p:pic>
        <p:nvPicPr>
          <p:cNvPr id="197" name="Google Shape;162;p35" descr=""/>
          <p:cNvPicPr/>
          <p:nvPr/>
        </p:nvPicPr>
        <p:blipFill>
          <a:blip r:embed="rId1"/>
          <a:stretch/>
        </p:blipFill>
        <p:spPr>
          <a:xfrm>
            <a:off x="977760" y="1334520"/>
            <a:ext cx="2476080" cy="2473560"/>
          </a:xfrm>
          <a:prstGeom prst="rect">
            <a:avLst/>
          </a:prstGeom>
          <a:ln>
            <a:noFill/>
          </a:ln>
        </p:spPr>
      </p:pic>
      <p:pic>
        <p:nvPicPr>
          <p:cNvPr id="198" name="Google Shape;163;p35" descr=""/>
          <p:cNvPicPr/>
          <p:nvPr/>
        </p:nvPicPr>
        <p:blipFill>
          <a:blip r:embed="rId2"/>
          <a:srcRect l="0" t="27882" r="0" b="0"/>
          <a:stretch/>
        </p:blipFill>
        <p:spPr>
          <a:xfrm>
            <a:off x="5619960" y="0"/>
            <a:ext cx="3346200" cy="174888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164;p35" descr=""/>
          <p:cNvPicPr/>
          <p:nvPr/>
        </p:nvPicPr>
        <p:blipFill>
          <a:blip r:embed="rId3"/>
          <a:srcRect l="0" t="0" r="0" b="27638"/>
          <a:stretch/>
        </p:blipFill>
        <p:spPr>
          <a:xfrm>
            <a:off x="-3960" y="4257000"/>
            <a:ext cx="1841760" cy="88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08000" y="1656000"/>
            <a:ext cx="3327480" cy="15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Cadastro de usuário através do app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Mobile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LogOut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008000"/>
            <a:ext cx="576000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Bitter"/>
                <a:ea typeface="Bitter"/>
              </a:rPr>
              <a:t>Implementações futuras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02" name="Google Shape;154;p34" descr=""/>
          <p:cNvPicPr/>
          <p:nvPr/>
        </p:nvPicPr>
        <p:blipFill>
          <a:blip r:embed="rId1"/>
          <a:stretch/>
        </p:blipFill>
        <p:spPr>
          <a:xfrm>
            <a:off x="7156800" y="304920"/>
            <a:ext cx="1681920" cy="122364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155;p34" descr=""/>
          <p:cNvPicPr/>
          <p:nvPr/>
        </p:nvPicPr>
        <p:blipFill>
          <a:blip r:embed="rId2"/>
          <a:stretch/>
        </p:blipFill>
        <p:spPr>
          <a:xfrm>
            <a:off x="8602920" y="4581720"/>
            <a:ext cx="366120" cy="3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169;p36" descr=""/>
          <p:cNvPicPr/>
          <p:nvPr/>
        </p:nvPicPr>
        <p:blipFill>
          <a:blip r:embed="rId1"/>
          <a:srcRect l="17928" t="0" r="0" b="0"/>
          <a:stretch/>
        </p:blipFill>
        <p:spPr>
          <a:xfrm>
            <a:off x="0" y="9360"/>
            <a:ext cx="1949400" cy="172116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1055520" y="2161080"/>
            <a:ext cx="70326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latin typeface="Bitter"/>
                <a:ea typeface="Bitter"/>
              </a:rPr>
              <a:t>Obrigada!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206" name="Google Shape;171;p36" descr=""/>
          <p:cNvPicPr/>
          <p:nvPr/>
        </p:nvPicPr>
        <p:blipFill>
          <a:blip r:embed="rId2"/>
          <a:srcRect l="12467" t="0" r="11870" b="0"/>
          <a:stretch/>
        </p:blipFill>
        <p:spPr>
          <a:xfrm>
            <a:off x="8476920" y="4606200"/>
            <a:ext cx="457560" cy="3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2020-09-10T22:11:54Z</dcterms:modified>
  <cp:revision>2</cp:revision>
  <dc:subject/>
  <dc:title/>
</cp:coreProperties>
</file>