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9" r:id="rId4"/>
    <p:sldId id="267" r:id="rId5"/>
    <p:sldId id="268" r:id="rId6"/>
    <p:sldId id="270" r:id="rId7"/>
    <p:sldId id="271" r:id="rId8"/>
    <p:sldId id="266" r:id="rId9"/>
    <p:sldId id="262" r:id="rId10"/>
    <p:sldId id="263" r:id="rId11"/>
    <p:sldId id="273" r:id="rId12"/>
    <p:sldId id="274" r:id="rId13"/>
    <p:sldId id="264" r:id="rId14"/>
    <p:sldId id="281" r:id="rId15"/>
    <p:sldId id="260" r:id="rId16"/>
    <p:sldId id="257" r:id="rId17"/>
    <p:sldId id="258" r:id="rId18"/>
    <p:sldId id="259" r:id="rId19"/>
    <p:sldId id="278" r:id="rId20"/>
    <p:sldId id="275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93" d="100"/>
          <a:sy n="93" d="100"/>
        </p:scale>
        <p:origin x="135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Request</a:t>
            </a:r>
            <a:r>
              <a:rPr lang="en-US" baseline="0" dirty="0"/>
              <a:t> per Second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0796252927400558E-2"/>
                  <c:y val="-7.8621494869070448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19-40A2-B559-0C4CA79FC1AA}"/>
                </c:ext>
              </c:extLst>
            </c:dLbl>
            <c:dLbl>
              <c:idx val="1"/>
              <c:layout>
                <c:manualLayout>
                  <c:x val="-8.1967213114754092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19-40A2-B559-0C4CA79FC1AA}"/>
                </c:ext>
              </c:extLst>
            </c:dLbl>
            <c:dLbl>
              <c:idx val="2"/>
              <c:layout>
                <c:manualLayout>
                  <c:x val="-7.2599531615925056E-2"/>
                  <c:y val="1.572429897381409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19-40A2-B559-0C4CA79FC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Avg</c:v>
                </c:pt>
                <c:pt idx="1">
                  <c:v>Ping</c:v>
                </c:pt>
                <c:pt idx="2">
                  <c:v>Query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52479</c:v>
                </c:pt>
                <c:pt idx="1">
                  <c:v>58955</c:v>
                </c:pt>
                <c:pt idx="2">
                  <c:v>50583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9-40A2-B559-0C4CA79FC1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deno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2505854800936774E-2"/>
                  <c:y val="-1.04828659825427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19-40A2-B559-0C4CA79FC1AA}"/>
                </c:ext>
              </c:extLst>
            </c:dLbl>
            <c:dLbl>
              <c:idx val="1"/>
              <c:layout>
                <c:manualLayout>
                  <c:x val="-8.7822014051522249E-2"/>
                  <c:y val="-1.04828659825427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219-40A2-B559-0C4CA79FC1AA}"/>
                </c:ext>
              </c:extLst>
            </c:dLbl>
            <c:dLbl>
              <c:idx val="2"/>
              <c:layout>
                <c:manualLayout>
                  <c:x val="-8.8992974238875922E-2"/>
                  <c:y val="1.04828659825426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19-40A2-B559-0C4CA79FC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Avg</c:v>
                </c:pt>
                <c:pt idx="1">
                  <c:v>Ping</c:v>
                </c:pt>
                <c:pt idx="2">
                  <c:v>Query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22286</c:v>
                </c:pt>
                <c:pt idx="1">
                  <c:v>23318</c:v>
                </c:pt>
                <c:pt idx="2">
                  <c:v>22414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19-40A2-B559-0C4CA79FC1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node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Avg</c:v>
                </c:pt>
                <c:pt idx="1">
                  <c:v>Ping</c:v>
                </c:pt>
                <c:pt idx="2">
                  <c:v>Query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13254</c:v>
                </c:pt>
                <c:pt idx="1">
                  <c:v>16821</c:v>
                </c:pt>
                <c:pt idx="2">
                  <c:v>16250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19-40A2-B559-0C4CA79FC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55"/>
        <c:axId val="600823320"/>
        <c:axId val="600824400"/>
      </c:barChart>
      <c:catAx>
        <c:axId val="600823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24400"/>
        <c:crosses val="autoZero"/>
        <c:auto val="1"/>
        <c:lblAlgn val="ctr"/>
        <c:lblOffset val="100"/>
        <c:noMultiLvlLbl val="0"/>
      </c:catAx>
      <c:valAx>
        <c:axId val="600824400"/>
        <c:scaling>
          <c:orientation val="minMax"/>
          <c:max val="6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2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78974095629364"/>
          <c:y val="2.1836042155309467E-2"/>
          <c:w val="9.9148693369850521E-2"/>
          <c:h val="0.22330717586176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22D55-0FAA-40BF-8501-4DBA426B819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13CE44-8732-461A-B1CE-6105078C87F3}">
      <dgm:prSet phldrT="[Text]" custT="1"/>
      <dgm:spPr/>
      <dgm:t>
        <a:bodyPr/>
        <a:lstStyle/>
        <a:p>
          <a:r>
            <a:rPr lang="en-US" sz="5400" dirty="0"/>
            <a:t>NodeJS</a:t>
          </a:r>
          <a:endParaRPr lang="en-GB" sz="5400" dirty="0"/>
        </a:p>
      </dgm:t>
    </dgm:pt>
    <dgm:pt modelId="{66401237-78C2-41B9-B49E-8BC19BBCBBD8}" type="parTrans" cxnId="{07611A8A-ACDF-4097-B2C3-BF8A719D749C}">
      <dgm:prSet/>
      <dgm:spPr/>
      <dgm:t>
        <a:bodyPr/>
        <a:lstStyle/>
        <a:p>
          <a:endParaRPr lang="en-GB"/>
        </a:p>
      </dgm:t>
    </dgm:pt>
    <dgm:pt modelId="{9B6751C5-3187-44CC-B402-58970848BDA2}" type="sibTrans" cxnId="{07611A8A-ACDF-4097-B2C3-BF8A719D749C}">
      <dgm:prSet/>
      <dgm:spPr/>
      <dgm:t>
        <a:bodyPr/>
        <a:lstStyle/>
        <a:p>
          <a:endParaRPr lang="en-GB"/>
        </a:p>
      </dgm:t>
    </dgm:pt>
    <dgm:pt modelId="{90ACFB9E-5016-4D17-A118-7A2AB9578FD2}">
      <dgm:prSet phldrT="[Text]" custT="1"/>
      <dgm:spPr/>
      <dgm:t>
        <a:bodyPr/>
        <a:lstStyle/>
        <a:p>
          <a:r>
            <a:rPr lang="en-US" sz="2800" dirty="0"/>
            <a:t>JavaScript</a:t>
          </a:r>
          <a:endParaRPr lang="en-GB" sz="2800" dirty="0"/>
        </a:p>
      </dgm:t>
    </dgm:pt>
    <dgm:pt modelId="{15B0C8EF-26DD-4B95-B8FF-3AA67BEE506C}" type="parTrans" cxnId="{5DCF9D44-5726-4238-A4DA-FA1B634024C0}">
      <dgm:prSet/>
      <dgm:spPr/>
      <dgm:t>
        <a:bodyPr/>
        <a:lstStyle/>
        <a:p>
          <a:endParaRPr lang="en-GB"/>
        </a:p>
      </dgm:t>
    </dgm:pt>
    <dgm:pt modelId="{500608C6-D907-444E-8DEA-E0B81C55C1B3}" type="sibTrans" cxnId="{5DCF9D44-5726-4238-A4DA-FA1B634024C0}">
      <dgm:prSet/>
      <dgm:spPr/>
      <dgm:t>
        <a:bodyPr/>
        <a:lstStyle/>
        <a:p>
          <a:endParaRPr lang="en-GB"/>
        </a:p>
      </dgm:t>
    </dgm:pt>
    <dgm:pt modelId="{E5EF3BAB-E1F7-4E21-8DB0-9E3F4EB60832}">
      <dgm:prSet phldrT="[Text]" custT="1"/>
      <dgm:spPr/>
      <dgm:t>
        <a:bodyPr/>
        <a:lstStyle/>
        <a:p>
          <a:r>
            <a:rPr lang="en-US" sz="2800" dirty="0"/>
            <a:t>Google V8</a:t>
          </a:r>
          <a:endParaRPr lang="en-GB" sz="2800" dirty="0"/>
        </a:p>
      </dgm:t>
    </dgm:pt>
    <dgm:pt modelId="{C61A100F-A6AA-4DF6-B4BF-28EC86822FD7}" type="parTrans" cxnId="{E9F61E34-F9A4-4CA6-A13F-3D843F2A7863}">
      <dgm:prSet/>
      <dgm:spPr/>
      <dgm:t>
        <a:bodyPr/>
        <a:lstStyle/>
        <a:p>
          <a:endParaRPr lang="en-GB"/>
        </a:p>
      </dgm:t>
    </dgm:pt>
    <dgm:pt modelId="{8654E806-40A0-4F10-9932-9EEB296A6ADB}" type="sibTrans" cxnId="{E9F61E34-F9A4-4CA6-A13F-3D843F2A7863}">
      <dgm:prSet/>
      <dgm:spPr/>
      <dgm:t>
        <a:bodyPr/>
        <a:lstStyle/>
        <a:p>
          <a:endParaRPr lang="en-GB"/>
        </a:p>
      </dgm:t>
    </dgm:pt>
    <dgm:pt modelId="{CBB357B9-D712-4D33-913C-63FEF34DA72D}">
      <dgm:prSet phldrT="[Text]" custT="1"/>
      <dgm:spPr/>
      <dgm:t>
        <a:bodyPr/>
        <a:lstStyle/>
        <a:p>
          <a:r>
            <a:rPr lang="en-US" sz="6000" dirty="0"/>
            <a:t>Deno</a:t>
          </a:r>
          <a:endParaRPr lang="en-GB" sz="6000" dirty="0"/>
        </a:p>
      </dgm:t>
    </dgm:pt>
    <dgm:pt modelId="{0DACF4EF-9376-4575-B63A-B2D0630A5057}" type="parTrans" cxnId="{9BA98F6C-ACE7-4C98-BB7F-AE0607DB62F4}">
      <dgm:prSet/>
      <dgm:spPr/>
      <dgm:t>
        <a:bodyPr/>
        <a:lstStyle/>
        <a:p>
          <a:endParaRPr lang="en-GB"/>
        </a:p>
      </dgm:t>
    </dgm:pt>
    <dgm:pt modelId="{8562D435-957A-49C0-A734-2891E3AB49EE}" type="sibTrans" cxnId="{9BA98F6C-ACE7-4C98-BB7F-AE0607DB62F4}">
      <dgm:prSet/>
      <dgm:spPr/>
      <dgm:t>
        <a:bodyPr/>
        <a:lstStyle/>
        <a:p>
          <a:endParaRPr lang="en-GB"/>
        </a:p>
      </dgm:t>
    </dgm:pt>
    <dgm:pt modelId="{0779D44B-1D67-4771-8CB8-6456EAED8676}">
      <dgm:prSet phldrT="[Text]" custT="1"/>
      <dgm:spPr/>
      <dgm:t>
        <a:bodyPr/>
        <a:lstStyle/>
        <a:p>
          <a:r>
            <a:rPr lang="en-US" sz="2800" dirty="0"/>
            <a:t>JavaScript</a:t>
          </a:r>
          <a:endParaRPr lang="en-GB" sz="2800" dirty="0"/>
        </a:p>
      </dgm:t>
    </dgm:pt>
    <dgm:pt modelId="{4EB8F1C2-9B91-48FC-9ED6-6E8763881F6B}" type="parTrans" cxnId="{2F9B0544-03E7-4A9C-860C-E36DD523884E}">
      <dgm:prSet/>
      <dgm:spPr/>
      <dgm:t>
        <a:bodyPr/>
        <a:lstStyle/>
        <a:p>
          <a:endParaRPr lang="en-GB"/>
        </a:p>
      </dgm:t>
    </dgm:pt>
    <dgm:pt modelId="{A03B8BC6-BBB0-482C-8BAF-421FF6C6E28F}" type="sibTrans" cxnId="{2F9B0544-03E7-4A9C-860C-E36DD523884E}">
      <dgm:prSet/>
      <dgm:spPr/>
      <dgm:t>
        <a:bodyPr/>
        <a:lstStyle/>
        <a:p>
          <a:endParaRPr lang="en-GB"/>
        </a:p>
      </dgm:t>
    </dgm:pt>
    <dgm:pt modelId="{193EF33A-82C4-4E2F-B3B5-DB1B3E32C47D}">
      <dgm:prSet phldrT="[Text]" custT="1"/>
      <dgm:spPr/>
      <dgm:t>
        <a:bodyPr/>
        <a:lstStyle/>
        <a:p>
          <a:r>
            <a:rPr lang="en-US" sz="2800" dirty="0"/>
            <a:t>Google V8</a:t>
          </a:r>
          <a:endParaRPr lang="en-GB" sz="2800" dirty="0"/>
        </a:p>
      </dgm:t>
    </dgm:pt>
    <dgm:pt modelId="{5409ADC7-820C-408A-9CB1-D7B1EF781D33}" type="parTrans" cxnId="{FF97F75F-3BA6-4A02-835C-F162B57E0325}">
      <dgm:prSet/>
      <dgm:spPr/>
      <dgm:t>
        <a:bodyPr/>
        <a:lstStyle/>
        <a:p>
          <a:endParaRPr lang="en-GB"/>
        </a:p>
      </dgm:t>
    </dgm:pt>
    <dgm:pt modelId="{A2F66FD4-65DE-4AC4-9541-C845BA545C00}" type="sibTrans" cxnId="{FF97F75F-3BA6-4A02-835C-F162B57E0325}">
      <dgm:prSet/>
      <dgm:spPr/>
      <dgm:t>
        <a:bodyPr/>
        <a:lstStyle/>
        <a:p>
          <a:endParaRPr lang="en-GB"/>
        </a:p>
      </dgm:t>
    </dgm:pt>
    <dgm:pt modelId="{90F1C268-0E17-4946-9B77-C789EA5F4FCC}">
      <dgm:prSet phldrT="[Text]" custT="1"/>
      <dgm:spPr/>
      <dgm:t>
        <a:bodyPr/>
        <a:lstStyle/>
        <a:p>
          <a:r>
            <a:rPr lang="en-US" sz="5400" dirty="0"/>
            <a:t>Bun</a:t>
          </a:r>
          <a:endParaRPr lang="en-GB" sz="5400" dirty="0"/>
        </a:p>
      </dgm:t>
    </dgm:pt>
    <dgm:pt modelId="{18CF9B3A-B87D-4B31-A70B-11AE18CCD3A1}" type="parTrans" cxnId="{7468F093-A60A-4356-9732-9BFF1CE28A5C}">
      <dgm:prSet/>
      <dgm:spPr/>
      <dgm:t>
        <a:bodyPr/>
        <a:lstStyle/>
        <a:p>
          <a:endParaRPr lang="en-GB"/>
        </a:p>
      </dgm:t>
    </dgm:pt>
    <dgm:pt modelId="{E84FA6DC-78CE-4736-946D-F7BB9D1863DA}" type="sibTrans" cxnId="{7468F093-A60A-4356-9732-9BFF1CE28A5C}">
      <dgm:prSet/>
      <dgm:spPr/>
      <dgm:t>
        <a:bodyPr/>
        <a:lstStyle/>
        <a:p>
          <a:endParaRPr lang="en-GB"/>
        </a:p>
      </dgm:t>
    </dgm:pt>
    <dgm:pt modelId="{8668BCD7-78FF-4D1A-A6F2-95D9434533C3}">
      <dgm:prSet phldrT="[Text]" custT="1"/>
      <dgm:spPr/>
      <dgm:t>
        <a:bodyPr/>
        <a:lstStyle/>
        <a:p>
          <a:r>
            <a:rPr lang="en-US" sz="2800" dirty="0"/>
            <a:t>JavaScript</a:t>
          </a:r>
          <a:endParaRPr lang="en-GB" sz="2800" dirty="0"/>
        </a:p>
      </dgm:t>
    </dgm:pt>
    <dgm:pt modelId="{0C213097-85DC-4093-B029-C8109B36912D}" type="parTrans" cxnId="{054F1E35-2621-40D6-8DC0-C46D2D60A7C2}">
      <dgm:prSet/>
      <dgm:spPr/>
      <dgm:t>
        <a:bodyPr/>
        <a:lstStyle/>
        <a:p>
          <a:endParaRPr lang="en-GB"/>
        </a:p>
      </dgm:t>
    </dgm:pt>
    <dgm:pt modelId="{C9BA3D6F-D903-4729-8D50-70319FB9C977}" type="sibTrans" cxnId="{054F1E35-2621-40D6-8DC0-C46D2D60A7C2}">
      <dgm:prSet/>
      <dgm:spPr/>
      <dgm:t>
        <a:bodyPr/>
        <a:lstStyle/>
        <a:p>
          <a:endParaRPr lang="en-GB"/>
        </a:p>
      </dgm:t>
    </dgm:pt>
    <dgm:pt modelId="{D7F21FFE-E4C2-4B8D-868D-09EB98F34E68}">
      <dgm:prSet phldrT="[Text]" custT="1"/>
      <dgm:spPr/>
      <dgm:t>
        <a:bodyPr/>
        <a:lstStyle/>
        <a:p>
          <a:r>
            <a:rPr lang="en-US" sz="2800" dirty="0"/>
            <a:t>JavaScriptCore</a:t>
          </a:r>
          <a:endParaRPr lang="en-GB" sz="2800" dirty="0"/>
        </a:p>
      </dgm:t>
    </dgm:pt>
    <dgm:pt modelId="{928240E2-7DB2-48D9-A0D6-CD81EEA3DB79}" type="parTrans" cxnId="{E7505D83-B55E-4AC5-8341-DB51422B6CB1}">
      <dgm:prSet/>
      <dgm:spPr/>
      <dgm:t>
        <a:bodyPr/>
        <a:lstStyle/>
        <a:p>
          <a:endParaRPr lang="en-GB"/>
        </a:p>
      </dgm:t>
    </dgm:pt>
    <dgm:pt modelId="{5AA7C6D0-B130-40CD-8592-4CC57DACAE1C}" type="sibTrans" cxnId="{E7505D83-B55E-4AC5-8341-DB51422B6CB1}">
      <dgm:prSet/>
      <dgm:spPr/>
      <dgm:t>
        <a:bodyPr/>
        <a:lstStyle/>
        <a:p>
          <a:endParaRPr lang="en-GB"/>
        </a:p>
      </dgm:t>
    </dgm:pt>
    <dgm:pt modelId="{ED69248F-DF14-4347-9B14-F1A45388155E}">
      <dgm:prSet phldrT="[Text]" custT="1"/>
      <dgm:spPr/>
      <dgm:t>
        <a:bodyPr/>
        <a:lstStyle/>
        <a:p>
          <a:r>
            <a:rPr lang="en-US" sz="2800" dirty="0"/>
            <a:t>Experimental</a:t>
          </a:r>
          <a:endParaRPr lang="en-GB" sz="2800" dirty="0"/>
        </a:p>
      </dgm:t>
    </dgm:pt>
    <dgm:pt modelId="{C19F3120-3CB4-4B94-B4D5-EB73005E522C}" type="parTrans" cxnId="{0782012C-8D74-4D76-87B2-1392378F8C19}">
      <dgm:prSet/>
      <dgm:spPr/>
      <dgm:t>
        <a:bodyPr/>
        <a:lstStyle/>
        <a:p>
          <a:endParaRPr lang="en-GB"/>
        </a:p>
      </dgm:t>
    </dgm:pt>
    <dgm:pt modelId="{AC406247-2A88-470E-B721-A3B39D349FD7}" type="sibTrans" cxnId="{0782012C-8D74-4D76-87B2-1392378F8C19}">
      <dgm:prSet/>
      <dgm:spPr/>
      <dgm:t>
        <a:bodyPr/>
        <a:lstStyle/>
        <a:p>
          <a:endParaRPr lang="en-GB"/>
        </a:p>
      </dgm:t>
    </dgm:pt>
    <dgm:pt modelId="{E5411B1E-3EF6-4BF3-A172-625D7494AA5A}">
      <dgm:prSet phldrT="[Text]" custT="1"/>
      <dgm:spPr/>
      <dgm:t>
        <a:bodyPr/>
        <a:lstStyle/>
        <a:p>
          <a:r>
            <a:rPr lang="en-US" sz="2800" dirty="0"/>
            <a:t>Build-in</a:t>
          </a:r>
          <a:endParaRPr lang="en-GB" sz="2800" dirty="0"/>
        </a:p>
      </dgm:t>
    </dgm:pt>
    <dgm:pt modelId="{6293E38E-759C-43FC-82ED-3FCD49DD16A8}" type="parTrans" cxnId="{4ABFC6B8-FF65-40FF-9251-1FA6FD9C4204}">
      <dgm:prSet/>
      <dgm:spPr/>
      <dgm:t>
        <a:bodyPr/>
        <a:lstStyle/>
        <a:p>
          <a:endParaRPr lang="en-GB"/>
        </a:p>
      </dgm:t>
    </dgm:pt>
    <dgm:pt modelId="{4DA30EC0-4073-47F1-8780-C244533AAF8B}" type="sibTrans" cxnId="{4ABFC6B8-FF65-40FF-9251-1FA6FD9C4204}">
      <dgm:prSet/>
      <dgm:spPr/>
      <dgm:t>
        <a:bodyPr/>
        <a:lstStyle/>
        <a:p>
          <a:endParaRPr lang="en-GB"/>
        </a:p>
      </dgm:t>
    </dgm:pt>
    <dgm:pt modelId="{4021D0AC-405A-4C37-9A4C-7DBFC88E919C}">
      <dgm:prSet phldrT="[Text]" custT="1"/>
      <dgm:spPr/>
      <dgm:t>
        <a:bodyPr/>
        <a:lstStyle/>
        <a:p>
          <a:r>
            <a:rPr lang="en-US" sz="2800" dirty="0"/>
            <a:t>JavaScript, C++, </a:t>
          </a:r>
          <a:br>
            <a:rPr lang="en-US" sz="2800" dirty="0"/>
          </a:br>
          <a:r>
            <a:rPr lang="en-US" sz="2800" dirty="0"/>
            <a:t>Python, C</a:t>
          </a:r>
          <a:endParaRPr lang="en-GB" sz="2800" dirty="0"/>
        </a:p>
      </dgm:t>
    </dgm:pt>
    <dgm:pt modelId="{93566253-2628-4A1D-A82C-FE7964DF2249}" type="parTrans" cxnId="{1E7C934E-418E-4EA1-AEB3-0C0FC8C8D65F}">
      <dgm:prSet/>
      <dgm:spPr/>
      <dgm:t>
        <a:bodyPr/>
        <a:lstStyle/>
        <a:p>
          <a:endParaRPr lang="en-GB"/>
        </a:p>
      </dgm:t>
    </dgm:pt>
    <dgm:pt modelId="{A09FCF5C-2D15-4C3F-946D-95EAB444044B}" type="sibTrans" cxnId="{1E7C934E-418E-4EA1-AEB3-0C0FC8C8D65F}">
      <dgm:prSet/>
      <dgm:spPr/>
      <dgm:t>
        <a:bodyPr/>
        <a:lstStyle/>
        <a:p>
          <a:endParaRPr lang="en-GB"/>
        </a:p>
      </dgm:t>
    </dgm:pt>
    <dgm:pt modelId="{81536C2E-2880-466A-BC10-2B06AA883847}">
      <dgm:prSet phldrT="[Text]" custT="1"/>
      <dgm:spPr/>
      <dgm:t>
        <a:bodyPr/>
        <a:lstStyle/>
        <a:p>
          <a:r>
            <a:rPr lang="en-US" sz="2800" dirty="0"/>
            <a:t>JavaScript, Rust, C++</a:t>
          </a:r>
          <a:endParaRPr lang="en-GB" sz="2800" dirty="0"/>
        </a:p>
      </dgm:t>
    </dgm:pt>
    <dgm:pt modelId="{8542939C-5205-40DF-B853-5C19322E5FB6}" type="parTrans" cxnId="{1739DBD0-8C0B-475F-818A-BF06FA67CF4A}">
      <dgm:prSet/>
      <dgm:spPr/>
      <dgm:t>
        <a:bodyPr/>
        <a:lstStyle/>
        <a:p>
          <a:endParaRPr lang="en-GB"/>
        </a:p>
      </dgm:t>
    </dgm:pt>
    <dgm:pt modelId="{A89D7C58-8B10-44A7-BCE9-1911C0AF287F}" type="sibTrans" cxnId="{1739DBD0-8C0B-475F-818A-BF06FA67CF4A}">
      <dgm:prSet/>
      <dgm:spPr/>
      <dgm:t>
        <a:bodyPr/>
        <a:lstStyle/>
        <a:p>
          <a:endParaRPr lang="en-GB"/>
        </a:p>
      </dgm:t>
    </dgm:pt>
    <dgm:pt modelId="{C6B6E76C-E2D8-4087-B03B-4E96670BCDF8}">
      <dgm:prSet phldrT="[Text]" custT="1"/>
      <dgm:spPr/>
      <dgm:t>
        <a:bodyPr/>
        <a:lstStyle/>
        <a:p>
          <a:r>
            <a:rPr lang="en-US" sz="2800" dirty="0"/>
            <a:t>Zig, C++,</a:t>
          </a:r>
          <a:br>
            <a:rPr lang="en-US" sz="2800" dirty="0"/>
          </a:br>
          <a:r>
            <a:rPr lang="en-US" sz="2800" dirty="0"/>
            <a:t>TypeScript, C</a:t>
          </a:r>
          <a:endParaRPr lang="en-GB" sz="2800" dirty="0"/>
        </a:p>
      </dgm:t>
    </dgm:pt>
    <dgm:pt modelId="{FF98C9D5-0B3D-4FB8-9611-D20D5721B5F8}" type="parTrans" cxnId="{DE53F355-4846-4B31-8589-F107BB0A12FB}">
      <dgm:prSet/>
      <dgm:spPr/>
      <dgm:t>
        <a:bodyPr/>
        <a:lstStyle/>
        <a:p>
          <a:endParaRPr lang="en-GB"/>
        </a:p>
      </dgm:t>
    </dgm:pt>
    <dgm:pt modelId="{894B9336-C287-4ABF-8065-30E8F598C254}" type="sibTrans" cxnId="{DE53F355-4846-4B31-8589-F107BB0A12FB}">
      <dgm:prSet/>
      <dgm:spPr/>
      <dgm:t>
        <a:bodyPr/>
        <a:lstStyle/>
        <a:p>
          <a:endParaRPr lang="en-GB"/>
        </a:p>
      </dgm:t>
    </dgm:pt>
    <dgm:pt modelId="{3AB62259-3D30-47FB-A63C-3CFDEE48B265}">
      <dgm:prSet phldrT="[Text]" custT="1"/>
      <dgm:spPr/>
      <dgm:t>
        <a:bodyPr/>
        <a:lstStyle/>
        <a:p>
          <a:r>
            <a:rPr lang="en-US" sz="2800" dirty="0"/>
            <a:t>bun install</a:t>
          </a:r>
          <a:endParaRPr lang="en-GB" sz="2800" dirty="0"/>
        </a:p>
      </dgm:t>
    </dgm:pt>
    <dgm:pt modelId="{8E9AE7D0-54E0-49AA-8DD9-A42B49F49C54}" type="parTrans" cxnId="{F503456F-1193-4B57-92D6-A23B39606A21}">
      <dgm:prSet/>
      <dgm:spPr/>
      <dgm:t>
        <a:bodyPr/>
        <a:lstStyle/>
        <a:p>
          <a:endParaRPr lang="en-GB"/>
        </a:p>
      </dgm:t>
    </dgm:pt>
    <dgm:pt modelId="{FF597E06-2049-45B7-B496-C85C426791D1}" type="sibTrans" cxnId="{F503456F-1193-4B57-92D6-A23B39606A21}">
      <dgm:prSet/>
      <dgm:spPr/>
      <dgm:t>
        <a:bodyPr/>
        <a:lstStyle/>
        <a:p>
          <a:endParaRPr lang="en-GB"/>
        </a:p>
      </dgm:t>
    </dgm:pt>
    <dgm:pt modelId="{C78824DF-F01C-4958-A4A8-00CD4339F4F1}">
      <dgm:prSet phldrT="[Text]" custT="1"/>
      <dgm:spPr/>
      <dgm:t>
        <a:bodyPr/>
        <a:lstStyle/>
        <a:p>
          <a:r>
            <a:rPr lang="en-US" sz="2800" dirty="0"/>
            <a:t>Deno install</a:t>
          </a:r>
          <a:endParaRPr lang="en-GB" sz="2800" dirty="0"/>
        </a:p>
      </dgm:t>
    </dgm:pt>
    <dgm:pt modelId="{CF2A6115-5044-413D-9071-65ADF766A750}" type="parTrans" cxnId="{852EFE74-0F7A-4CF2-ADFE-B952B1C979F5}">
      <dgm:prSet/>
      <dgm:spPr/>
      <dgm:t>
        <a:bodyPr/>
        <a:lstStyle/>
        <a:p>
          <a:endParaRPr lang="en-GB"/>
        </a:p>
      </dgm:t>
    </dgm:pt>
    <dgm:pt modelId="{A215BE4B-2F3F-494A-B2E3-EAA65FCBED77}" type="sibTrans" cxnId="{852EFE74-0F7A-4CF2-ADFE-B952B1C979F5}">
      <dgm:prSet/>
      <dgm:spPr/>
      <dgm:t>
        <a:bodyPr/>
        <a:lstStyle/>
        <a:p>
          <a:endParaRPr lang="en-GB"/>
        </a:p>
      </dgm:t>
    </dgm:pt>
    <dgm:pt modelId="{1A410E03-9A4C-4091-B432-488A3E3200DE}">
      <dgm:prSet phldrT="[Text]" custT="1"/>
      <dgm:spPr/>
      <dgm:t>
        <a:bodyPr/>
        <a:lstStyle/>
        <a:p>
          <a:r>
            <a:rPr lang="en-US" sz="2800" dirty="0"/>
            <a:t>npm install</a:t>
          </a:r>
          <a:endParaRPr lang="en-GB" sz="2800" dirty="0"/>
        </a:p>
      </dgm:t>
    </dgm:pt>
    <dgm:pt modelId="{3C32616F-2996-45A2-BA71-C2B29B325A9F}" type="parTrans" cxnId="{371526A2-06DD-4089-A073-396772E689B0}">
      <dgm:prSet/>
      <dgm:spPr/>
      <dgm:t>
        <a:bodyPr/>
        <a:lstStyle/>
        <a:p>
          <a:endParaRPr lang="en-GB"/>
        </a:p>
      </dgm:t>
    </dgm:pt>
    <dgm:pt modelId="{23C3D272-01E5-4905-B006-9610ED5129F8}" type="sibTrans" cxnId="{371526A2-06DD-4089-A073-396772E689B0}">
      <dgm:prSet/>
      <dgm:spPr/>
      <dgm:t>
        <a:bodyPr/>
        <a:lstStyle/>
        <a:p>
          <a:endParaRPr lang="en-GB"/>
        </a:p>
      </dgm:t>
    </dgm:pt>
    <dgm:pt modelId="{9FF84E72-6259-49F9-B50B-683DC97119D2}">
      <dgm:prSet phldrT="[Text]" custT="1"/>
      <dgm:spPr/>
      <dgm:t>
        <a:bodyPr/>
        <a:lstStyle/>
        <a:p>
          <a:r>
            <a:rPr lang="en-US" sz="2800" dirty="0"/>
            <a:t>Build-in</a:t>
          </a:r>
          <a:endParaRPr lang="en-GB" sz="2800" dirty="0"/>
        </a:p>
      </dgm:t>
    </dgm:pt>
    <dgm:pt modelId="{52DADAFC-45FE-420E-AADB-D36BFEC20758}" type="parTrans" cxnId="{F0C21283-96FF-40AE-8FEA-E2295B6DED55}">
      <dgm:prSet/>
      <dgm:spPr/>
      <dgm:t>
        <a:bodyPr/>
        <a:lstStyle/>
        <a:p>
          <a:endParaRPr lang="en-GB"/>
        </a:p>
      </dgm:t>
    </dgm:pt>
    <dgm:pt modelId="{AA2DE83E-A7A4-4927-B635-E8DAD390043E}" type="sibTrans" cxnId="{F0C21283-96FF-40AE-8FEA-E2295B6DED55}">
      <dgm:prSet/>
      <dgm:spPr/>
      <dgm:t>
        <a:bodyPr/>
        <a:lstStyle/>
        <a:p>
          <a:endParaRPr lang="en-GB"/>
        </a:p>
      </dgm:t>
    </dgm:pt>
    <dgm:pt modelId="{6ECDC952-03BE-4086-A33C-55DEDF868A1F}">
      <dgm:prSet phldrT="[Text]" custT="1"/>
      <dgm:spPr/>
      <dgm:t>
        <a:bodyPr/>
        <a:lstStyle/>
        <a:p>
          <a:r>
            <a:rPr lang="en-US" sz="2800" dirty="0"/>
            <a:t>2009</a:t>
          </a:r>
          <a:endParaRPr lang="en-GB" sz="2800" dirty="0"/>
        </a:p>
      </dgm:t>
    </dgm:pt>
    <dgm:pt modelId="{C6F78D88-2B40-461F-B3FD-06E720406018}" type="parTrans" cxnId="{6A6EA4FC-6AFA-479D-A0CC-BDBF392E26BD}">
      <dgm:prSet/>
      <dgm:spPr/>
      <dgm:t>
        <a:bodyPr/>
        <a:lstStyle/>
        <a:p>
          <a:endParaRPr lang="en-GB"/>
        </a:p>
      </dgm:t>
    </dgm:pt>
    <dgm:pt modelId="{367E35D1-0253-4977-9E48-C1E4E4BB74A0}" type="sibTrans" cxnId="{6A6EA4FC-6AFA-479D-A0CC-BDBF392E26BD}">
      <dgm:prSet/>
      <dgm:spPr/>
      <dgm:t>
        <a:bodyPr/>
        <a:lstStyle/>
        <a:p>
          <a:endParaRPr lang="en-GB"/>
        </a:p>
      </dgm:t>
    </dgm:pt>
    <dgm:pt modelId="{01554D0F-2404-45D2-B48A-B8ACBAA37BB0}">
      <dgm:prSet phldrT="[Text]" custT="1"/>
      <dgm:spPr/>
      <dgm:t>
        <a:bodyPr/>
        <a:lstStyle/>
        <a:p>
          <a:r>
            <a:rPr lang="en-US" sz="2800" dirty="0"/>
            <a:t>V 23.0.0</a:t>
          </a:r>
          <a:endParaRPr lang="en-GB" sz="2800" dirty="0"/>
        </a:p>
      </dgm:t>
    </dgm:pt>
    <dgm:pt modelId="{6478F471-8A3B-42D8-B7F9-16F7F32322F3}" type="parTrans" cxnId="{277B5706-8DC9-4E55-A068-DF5BB7000DE9}">
      <dgm:prSet/>
      <dgm:spPr/>
      <dgm:t>
        <a:bodyPr/>
        <a:lstStyle/>
        <a:p>
          <a:endParaRPr lang="en-GB"/>
        </a:p>
      </dgm:t>
    </dgm:pt>
    <dgm:pt modelId="{ECC93E5C-DEF5-4709-B6CC-98CBFDAB5A10}" type="sibTrans" cxnId="{277B5706-8DC9-4E55-A068-DF5BB7000DE9}">
      <dgm:prSet/>
      <dgm:spPr/>
      <dgm:t>
        <a:bodyPr/>
        <a:lstStyle/>
        <a:p>
          <a:endParaRPr lang="en-GB"/>
        </a:p>
      </dgm:t>
    </dgm:pt>
    <dgm:pt modelId="{0D0FD698-348C-478E-A776-BDCF9488EFDA}">
      <dgm:prSet phldrT="[Text]" custT="1"/>
      <dgm:spPr/>
      <dgm:t>
        <a:bodyPr/>
        <a:lstStyle/>
        <a:p>
          <a:r>
            <a:rPr lang="en-US" sz="2800" dirty="0"/>
            <a:t>2018</a:t>
          </a:r>
          <a:endParaRPr lang="en-GB" sz="2800" dirty="0"/>
        </a:p>
      </dgm:t>
    </dgm:pt>
    <dgm:pt modelId="{3482D3B7-EE6C-4ABB-BC6A-05FFF349E9A8}" type="parTrans" cxnId="{958AF30A-7BE4-4A05-81DA-464706B87806}">
      <dgm:prSet/>
      <dgm:spPr/>
      <dgm:t>
        <a:bodyPr/>
        <a:lstStyle/>
        <a:p>
          <a:endParaRPr lang="en-GB"/>
        </a:p>
      </dgm:t>
    </dgm:pt>
    <dgm:pt modelId="{B48A65CD-BEB4-422D-BFD7-2ACEE68CF3D2}" type="sibTrans" cxnId="{958AF30A-7BE4-4A05-81DA-464706B87806}">
      <dgm:prSet/>
      <dgm:spPr/>
      <dgm:t>
        <a:bodyPr/>
        <a:lstStyle/>
        <a:p>
          <a:endParaRPr lang="en-GB"/>
        </a:p>
      </dgm:t>
    </dgm:pt>
    <dgm:pt modelId="{D8ED8D9E-3D31-4468-8E90-D6133460A668}">
      <dgm:prSet phldrT="[Text]" custT="1"/>
      <dgm:spPr/>
      <dgm:t>
        <a:bodyPr/>
        <a:lstStyle/>
        <a:p>
          <a:r>
            <a:rPr lang="en-US" sz="2800" dirty="0"/>
            <a:t>V 2.0.2</a:t>
          </a:r>
          <a:endParaRPr lang="en-GB" sz="2800" dirty="0"/>
        </a:p>
      </dgm:t>
    </dgm:pt>
    <dgm:pt modelId="{EAEA2F5C-F8E6-48FA-8196-19E43799255E}" type="parTrans" cxnId="{19A498C0-1CE6-4C7F-8EF6-FD34E98041B7}">
      <dgm:prSet/>
      <dgm:spPr/>
      <dgm:t>
        <a:bodyPr/>
        <a:lstStyle/>
        <a:p>
          <a:endParaRPr lang="en-GB"/>
        </a:p>
      </dgm:t>
    </dgm:pt>
    <dgm:pt modelId="{8EEEEFF3-707D-4490-BD20-5F33C014CD00}" type="sibTrans" cxnId="{19A498C0-1CE6-4C7F-8EF6-FD34E98041B7}">
      <dgm:prSet/>
      <dgm:spPr/>
      <dgm:t>
        <a:bodyPr/>
        <a:lstStyle/>
        <a:p>
          <a:endParaRPr lang="en-GB"/>
        </a:p>
      </dgm:t>
    </dgm:pt>
    <dgm:pt modelId="{40C7E5F5-05D6-40FD-8505-2263C09A2B89}">
      <dgm:prSet phldrT="[Text]" custT="1"/>
      <dgm:spPr/>
      <dgm:t>
        <a:bodyPr/>
        <a:lstStyle/>
        <a:p>
          <a:r>
            <a:rPr lang="en-US" sz="2800" dirty="0"/>
            <a:t>2021</a:t>
          </a:r>
          <a:endParaRPr lang="en-GB" sz="2800" dirty="0"/>
        </a:p>
      </dgm:t>
    </dgm:pt>
    <dgm:pt modelId="{9C694752-9EA8-4480-903A-A0C2685C2CC5}" type="parTrans" cxnId="{158BC78A-72F7-4505-8B0C-5B46ACE86B0C}">
      <dgm:prSet/>
      <dgm:spPr/>
      <dgm:t>
        <a:bodyPr/>
        <a:lstStyle/>
        <a:p>
          <a:endParaRPr lang="en-GB"/>
        </a:p>
      </dgm:t>
    </dgm:pt>
    <dgm:pt modelId="{774CACAE-094A-404D-ABD0-C974D806BD27}" type="sibTrans" cxnId="{158BC78A-72F7-4505-8B0C-5B46ACE86B0C}">
      <dgm:prSet/>
      <dgm:spPr/>
      <dgm:t>
        <a:bodyPr/>
        <a:lstStyle/>
        <a:p>
          <a:endParaRPr lang="en-GB"/>
        </a:p>
      </dgm:t>
    </dgm:pt>
    <dgm:pt modelId="{3D96CDCE-87A3-478D-97EC-129D7D5934A8}">
      <dgm:prSet phldrT="[Text]" custT="1"/>
      <dgm:spPr/>
      <dgm:t>
        <a:bodyPr/>
        <a:lstStyle/>
        <a:p>
          <a:r>
            <a:rPr lang="en-US" sz="2800" dirty="0"/>
            <a:t>V</a:t>
          </a:r>
          <a:r>
            <a:rPr lang="en-GB" sz="2800" b="0" i="0" dirty="0"/>
            <a:t>1.1.31</a:t>
          </a:r>
          <a:endParaRPr lang="en-GB" sz="2800" dirty="0"/>
        </a:p>
      </dgm:t>
    </dgm:pt>
    <dgm:pt modelId="{7E1C8B42-ED00-44FE-B1B3-9410907EE3DA}" type="parTrans" cxnId="{FB0436C7-33D0-4FBF-9D09-81EF8C78C05A}">
      <dgm:prSet/>
      <dgm:spPr/>
      <dgm:t>
        <a:bodyPr/>
        <a:lstStyle/>
        <a:p>
          <a:endParaRPr lang="en-GB"/>
        </a:p>
      </dgm:t>
    </dgm:pt>
    <dgm:pt modelId="{4B7B56AD-5D6E-4A1B-AD88-7D21DB1158F3}" type="sibTrans" cxnId="{FB0436C7-33D0-4FBF-9D09-81EF8C78C05A}">
      <dgm:prSet/>
      <dgm:spPr/>
      <dgm:t>
        <a:bodyPr/>
        <a:lstStyle/>
        <a:p>
          <a:endParaRPr lang="en-GB"/>
        </a:p>
      </dgm:t>
    </dgm:pt>
    <dgm:pt modelId="{E01756C6-BC3A-48C8-9BDB-7C6A1A564774}" type="pres">
      <dgm:prSet presAssocID="{AFE22D55-0FAA-40BF-8501-4DBA426B819B}" presName="theList" presStyleCnt="0">
        <dgm:presLayoutVars>
          <dgm:dir/>
          <dgm:animLvl val="lvl"/>
          <dgm:resizeHandles val="exact"/>
        </dgm:presLayoutVars>
      </dgm:prSet>
      <dgm:spPr/>
    </dgm:pt>
    <dgm:pt modelId="{83E1AB69-C2A0-493F-B32C-0F837E1F72F1}" type="pres">
      <dgm:prSet presAssocID="{A013CE44-8732-461A-B1CE-6105078C87F3}" presName="compNode" presStyleCnt="0"/>
      <dgm:spPr/>
    </dgm:pt>
    <dgm:pt modelId="{34FF1A8D-0DFE-4EFE-B4D6-8B52A832B676}" type="pres">
      <dgm:prSet presAssocID="{A013CE44-8732-461A-B1CE-6105078C87F3}" presName="aNode" presStyleLbl="bgShp" presStyleIdx="0" presStyleCnt="3"/>
      <dgm:spPr/>
    </dgm:pt>
    <dgm:pt modelId="{24D01591-4CDC-43D4-8CD9-6ECDC71DCA56}" type="pres">
      <dgm:prSet presAssocID="{A013CE44-8732-461A-B1CE-6105078C87F3}" presName="textNode" presStyleLbl="bgShp" presStyleIdx="0" presStyleCnt="3"/>
      <dgm:spPr/>
    </dgm:pt>
    <dgm:pt modelId="{7C19AFFD-CF3E-4BA8-9DD9-8F58C75E5B6C}" type="pres">
      <dgm:prSet presAssocID="{A013CE44-8732-461A-B1CE-6105078C87F3}" presName="compChildNode" presStyleCnt="0"/>
      <dgm:spPr/>
    </dgm:pt>
    <dgm:pt modelId="{0E46325C-5725-4F90-BA84-1CBBE36BF4E9}" type="pres">
      <dgm:prSet presAssocID="{A013CE44-8732-461A-B1CE-6105078C87F3}" presName="theInnerList" presStyleCnt="0"/>
      <dgm:spPr/>
    </dgm:pt>
    <dgm:pt modelId="{F19F8819-E8B6-4035-BE79-9AD73EAC2619}" type="pres">
      <dgm:prSet presAssocID="{6ECDC952-03BE-4086-A33C-55DEDF868A1F}" presName="childNode" presStyleLbl="node1" presStyleIdx="0" presStyleCnt="21">
        <dgm:presLayoutVars>
          <dgm:bulletEnabled val="1"/>
        </dgm:presLayoutVars>
      </dgm:prSet>
      <dgm:spPr/>
    </dgm:pt>
    <dgm:pt modelId="{FE9FD493-BEC1-4D04-BC45-60F2289C4A8D}" type="pres">
      <dgm:prSet presAssocID="{6ECDC952-03BE-4086-A33C-55DEDF868A1F}" presName="aSpace2" presStyleCnt="0"/>
      <dgm:spPr/>
    </dgm:pt>
    <dgm:pt modelId="{D5D99602-72EC-4768-AC81-C313B1059DB4}" type="pres">
      <dgm:prSet presAssocID="{90ACFB9E-5016-4D17-A118-7A2AB9578FD2}" presName="childNode" presStyleLbl="node1" presStyleIdx="1" presStyleCnt="21" custScaleY="79809">
        <dgm:presLayoutVars>
          <dgm:bulletEnabled val="1"/>
        </dgm:presLayoutVars>
      </dgm:prSet>
      <dgm:spPr/>
    </dgm:pt>
    <dgm:pt modelId="{F46BAF9E-FF0D-4120-B273-A3D40833D110}" type="pres">
      <dgm:prSet presAssocID="{90ACFB9E-5016-4D17-A118-7A2AB9578FD2}" presName="aSpace2" presStyleCnt="0"/>
      <dgm:spPr/>
    </dgm:pt>
    <dgm:pt modelId="{9F4623B3-66D6-4CDB-A86B-7EC2B8042B7D}" type="pres">
      <dgm:prSet presAssocID="{E5EF3BAB-E1F7-4E21-8DB0-9E3F4EB60832}" presName="childNode" presStyleLbl="node1" presStyleIdx="2" presStyleCnt="21">
        <dgm:presLayoutVars>
          <dgm:bulletEnabled val="1"/>
        </dgm:presLayoutVars>
      </dgm:prSet>
      <dgm:spPr/>
    </dgm:pt>
    <dgm:pt modelId="{20D8BE05-7498-4C4B-A58A-EB5401257F65}" type="pres">
      <dgm:prSet presAssocID="{E5EF3BAB-E1F7-4E21-8DB0-9E3F4EB60832}" presName="aSpace2" presStyleCnt="0"/>
      <dgm:spPr/>
    </dgm:pt>
    <dgm:pt modelId="{1705C2E6-76D4-4643-BD34-195EDC10CB55}" type="pres">
      <dgm:prSet presAssocID="{ED69248F-DF14-4347-9B14-F1A45388155E}" presName="childNode" presStyleLbl="node1" presStyleIdx="3" presStyleCnt="21" custScaleY="158870">
        <dgm:presLayoutVars>
          <dgm:bulletEnabled val="1"/>
        </dgm:presLayoutVars>
      </dgm:prSet>
      <dgm:spPr/>
    </dgm:pt>
    <dgm:pt modelId="{86F1DBA8-9C9A-4A11-A2B3-B06C92BB4694}" type="pres">
      <dgm:prSet presAssocID="{ED69248F-DF14-4347-9B14-F1A45388155E}" presName="aSpace2" presStyleCnt="0"/>
      <dgm:spPr/>
    </dgm:pt>
    <dgm:pt modelId="{FD9F96A8-CEE5-4721-B800-C39493087E4D}" type="pres">
      <dgm:prSet presAssocID="{4021D0AC-405A-4C37-9A4C-7DBFC88E919C}" presName="childNode" presStyleLbl="node1" presStyleIdx="4" presStyleCnt="21" custScaleY="232746">
        <dgm:presLayoutVars>
          <dgm:bulletEnabled val="1"/>
        </dgm:presLayoutVars>
      </dgm:prSet>
      <dgm:spPr/>
    </dgm:pt>
    <dgm:pt modelId="{48BF2F30-49BB-424F-9B42-651B737A718A}" type="pres">
      <dgm:prSet presAssocID="{4021D0AC-405A-4C37-9A4C-7DBFC88E919C}" presName="aSpace2" presStyleCnt="0"/>
      <dgm:spPr/>
    </dgm:pt>
    <dgm:pt modelId="{994B245B-730B-404B-A30B-D442305F8417}" type="pres">
      <dgm:prSet presAssocID="{1A410E03-9A4C-4091-B432-488A3E3200DE}" presName="childNode" presStyleLbl="node1" presStyleIdx="5" presStyleCnt="21">
        <dgm:presLayoutVars>
          <dgm:bulletEnabled val="1"/>
        </dgm:presLayoutVars>
      </dgm:prSet>
      <dgm:spPr/>
    </dgm:pt>
    <dgm:pt modelId="{8794538D-CB80-46D3-B8FC-BC8D72A426B7}" type="pres">
      <dgm:prSet presAssocID="{1A410E03-9A4C-4091-B432-488A3E3200DE}" presName="aSpace2" presStyleCnt="0"/>
      <dgm:spPr/>
    </dgm:pt>
    <dgm:pt modelId="{3BB3EE57-8697-415D-B10D-BDFC19A9B056}" type="pres">
      <dgm:prSet presAssocID="{01554D0F-2404-45D2-B48A-B8ACBAA37BB0}" presName="childNode" presStyleLbl="node1" presStyleIdx="6" presStyleCnt="21">
        <dgm:presLayoutVars>
          <dgm:bulletEnabled val="1"/>
        </dgm:presLayoutVars>
      </dgm:prSet>
      <dgm:spPr/>
    </dgm:pt>
    <dgm:pt modelId="{BABBA052-7C06-4790-9AFB-9A6E8F91E8F0}" type="pres">
      <dgm:prSet presAssocID="{A013CE44-8732-461A-B1CE-6105078C87F3}" presName="aSpace" presStyleCnt="0"/>
      <dgm:spPr/>
    </dgm:pt>
    <dgm:pt modelId="{967CE277-29EE-4D20-ACBF-C98B7DEC4317}" type="pres">
      <dgm:prSet presAssocID="{CBB357B9-D712-4D33-913C-63FEF34DA72D}" presName="compNode" presStyleCnt="0"/>
      <dgm:spPr/>
    </dgm:pt>
    <dgm:pt modelId="{CBFE8454-DE96-45F3-AA8A-D3A37B1E9790}" type="pres">
      <dgm:prSet presAssocID="{CBB357B9-D712-4D33-913C-63FEF34DA72D}" presName="aNode" presStyleLbl="bgShp" presStyleIdx="1" presStyleCnt="3"/>
      <dgm:spPr/>
    </dgm:pt>
    <dgm:pt modelId="{2FAD570A-C884-4DB6-BE84-930BBF56A0A0}" type="pres">
      <dgm:prSet presAssocID="{CBB357B9-D712-4D33-913C-63FEF34DA72D}" presName="textNode" presStyleLbl="bgShp" presStyleIdx="1" presStyleCnt="3"/>
      <dgm:spPr/>
    </dgm:pt>
    <dgm:pt modelId="{DF5DF6B9-6F71-402D-9A8C-6996C077F221}" type="pres">
      <dgm:prSet presAssocID="{CBB357B9-D712-4D33-913C-63FEF34DA72D}" presName="compChildNode" presStyleCnt="0"/>
      <dgm:spPr/>
    </dgm:pt>
    <dgm:pt modelId="{B51C2B19-0D57-4C23-88AF-F58336201F4B}" type="pres">
      <dgm:prSet presAssocID="{CBB357B9-D712-4D33-913C-63FEF34DA72D}" presName="theInnerList" presStyleCnt="0"/>
      <dgm:spPr/>
    </dgm:pt>
    <dgm:pt modelId="{1683E550-CC32-4AD7-9FA2-57AC5B75B23A}" type="pres">
      <dgm:prSet presAssocID="{0D0FD698-348C-478E-A776-BDCF9488EFDA}" presName="childNode" presStyleLbl="node1" presStyleIdx="7" presStyleCnt="21">
        <dgm:presLayoutVars>
          <dgm:bulletEnabled val="1"/>
        </dgm:presLayoutVars>
      </dgm:prSet>
      <dgm:spPr/>
    </dgm:pt>
    <dgm:pt modelId="{464C052D-F606-423B-A0AE-08DBE660D4E8}" type="pres">
      <dgm:prSet presAssocID="{0D0FD698-348C-478E-A776-BDCF9488EFDA}" presName="aSpace2" presStyleCnt="0"/>
      <dgm:spPr/>
    </dgm:pt>
    <dgm:pt modelId="{3552698D-D947-4AB2-B9A4-47106DCFF9DD}" type="pres">
      <dgm:prSet presAssocID="{0779D44B-1D67-4771-8CB8-6456EAED8676}" presName="childNode" presStyleLbl="node1" presStyleIdx="8" presStyleCnt="21" custScaleY="79809">
        <dgm:presLayoutVars>
          <dgm:bulletEnabled val="1"/>
        </dgm:presLayoutVars>
      </dgm:prSet>
      <dgm:spPr/>
    </dgm:pt>
    <dgm:pt modelId="{CCACA68B-070A-43AD-A520-22D63528F524}" type="pres">
      <dgm:prSet presAssocID="{0779D44B-1D67-4771-8CB8-6456EAED8676}" presName="aSpace2" presStyleCnt="0"/>
      <dgm:spPr/>
    </dgm:pt>
    <dgm:pt modelId="{42878FEC-2754-4490-B36D-871BD6D59E94}" type="pres">
      <dgm:prSet presAssocID="{193EF33A-82C4-4E2F-B3B5-DB1B3E32C47D}" presName="childNode" presStyleLbl="node1" presStyleIdx="9" presStyleCnt="21">
        <dgm:presLayoutVars>
          <dgm:bulletEnabled val="1"/>
        </dgm:presLayoutVars>
      </dgm:prSet>
      <dgm:spPr/>
    </dgm:pt>
    <dgm:pt modelId="{662B3A25-53E0-42FC-AE18-289F338DE7EE}" type="pres">
      <dgm:prSet presAssocID="{193EF33A-82C4-4E2F-B3B5-DB1B3E32C47D}" presName="aSpace2" presStyleCnt="0"/>
      <dgm:spPr/>
    </dgm:pt>
    <dgm:pt modelId="{4EF76D73-02B8-49F3-ACAA-8FE5B73D14E2}" type="pres">
      <dgm:prSet presAssocID="{E5411B1E-3EF6-4BF3-A172-625D7494AA5A}" presName="childNode" presStyleLbl="node1" presStyleIdx="10" presStyleCnt="21" custScaleY="158870">
        <dgm:presLayoutVars>
          <dgm:bulletEnabled val="1"/>
        </dgm:presLayoutVars>
      </dgm:prSet>
      <dgm:spPr/>
    </dgm:pt>
    <dgm:pt modelId="{C701555F-B0AB-4D0F-BF6B-7BA64913132D}" type="pres">
      <dgm:prSet presAssocID="{E5411B1E-3EF6-4BF3-A172-625D7494AA5A}" presName="aSpace2" presStyleCnt="0"/>
      <dgm:spPr/>
    </dgm:pt>
    <dgm:pt modelId="{C196B689-EEEE-4756-B7DA-C5D0F14C0F6F}" type="pres">
      <dgm:prSet presAssocID="{81536C2E-2880-466A-BC10-2B06AA883847}" presName="childNode" presStyleLbl="node1" presStyleIdx="11" presStyleCnt="21" custScaleY="232746">
        <dgm:presLayoutVars>
          <dgm:bulletEnabled val="1"/>
        </dgm:presLayoutVars>
      </dgm:prSet>
      <dgm:spPr/>
    </dgm:pt>
    <dgm:pt modelId="{3116D3BE-5B3C-4C9B-906B-A156CD20154A}" type="pres">
      <dgm:prSet presAssocID="{81536C2E-2880-466A-BC10-2B06AA883847}" presName="aSpace2" presStyleCnt="0"/>
      <dgm:spPr/>
    </dgm:pt>
    <dgm:pt modelId="{D7BA5E46-5520-4CE7-B747-3B42102C54DB}" type="pres">
      <dgm:prSet presAssocID="{C78824DF-F01C-4958-A4A8-00CD4339F4F1}" presName="childNode" presStyleLbl="node1" presStyleIdx="12" presStyleCnt="21">
        <dgm:presLayoutVars>
          <dgm:bulletEnabled val="1"/>
        </dgm:presLayoutVars>
      </dgm:prSet>
      <dgm:spPr/>
    </dgm:pt>
    <dgm:pt modelId="{555A1F96-68E5-4088-A5CB-AE86D2515124}" type="pres">
      <dgm:prSet presAssocID="{C78824DF-F01C-4958-A4A8-00CD4339F4F1}" presName="aSpace2" presStyleCnt="0"/>
      <dgm:spPr/>
    </dgm:pt>
    <dgm:pt modelId="{353453A4-AC49-491B-816F-0E243E163104}" type="pres">
      <dgm:prSet presAssocID="{D8ED8D9E-3D31-4468-8E90-D6133460A668}" presName="childNode" presStyleLbl="node1" presStyleIdx="13" presStyleCnt="21">
        <dgm:presLayoutVars>
          <dgm:bulletEnabled val="1"/>
        </dgm:presLayoutVars>
      </dgm:prSet>
      <dgm:spPr/>
    </dgm:pt>
    <dgm:pt modelId="{85ED6F76-56C7-4361-B4D2-F59C79CC84DE}" type="pres">
      <dgm:prSet presAssocID="{CBB357B9-D712-4D33-913C-63FEF34DA72D}" presName="aSpace" presStyleCnt="0"/>
      <dgm:spPr/>
    </dgm:pt>
    <dgm:pt modelId="{4A0118A9-0DAB-4F3C-BA69-BBAD396E0DAE}" type="pres">
      <dgm:prSet presAssocID="{90F1C268-0E17-4946-9B77-C789EA5F4FCC}" presName="compNode" presStyleCnt="0"/>
      <dgm:spPr/>
    </dgm:pt>
    <dgm:pt modelId="{A7B98B64-E20C-40A7-BBC7-3671F889E26D}" type="pres">
      <dgm:prSet presAssocID="{90F1C268-0E17-4946-9B77-C789EA5F4FCC}" presName="aNode" presStyleLbl="bgShp" presStyleIdx="2" presStyleCnt="3"/>
      <dgm:spPr/>
    </dgm:pt>
    <dgm:pt modelId="{42E7E201-40CD-46EB-A0EA-BC6E689E00E2}" type="pres">
      <dgm:prSet presAssocID="{90F1C268-0E17-4946-9B77-C789EA5F4FCC}" presName="textNode" presStyleLbl="bgShp" presStyleIdx="2" presStyleCnt="3"/>
      <dgm:spPr/>
    </dgm:pt>
    <dgm:pt modelId="{CA54EA74-7128-4C70-970F-A89348747BCD}" type="pres">
      <dgm:prSet presAssocID="{90F1C268-0E17-4946-9B77-C789EA5F4FCC}" presName="compChildNode" presStyleCnt="0"/>
      <dgm:spPr/>
    </dgm:pt>
    <dgm:pt modelId="{7F9FC36C-EBC9-486F-A2AC-50AD6A2061C5}" type="pres">
      <dgm:prSet presAssocID="{90F1C268-0E17-4946-9B77-C789EA5F4FCC}" presName="theInnerList" presStyleCnt="0"/>
      <dgm:spPr/>
    </dgm:pt>
    <dgm:pt modelId="{5E4B8EEB-648C-4F3C-97D7-30996E6291C7}" type="pres">
      <dgm:prSet presAssocID="{40C7E5F5-05D6-40FD-8505-2263C09A2B89}" presName="childNode" presStyleLbl="node1" presStyleIdx="14" presStyleCnt="21">
        <dgm:presLayoutVars>
          <dgm:bulletEnabled val="1"/>
        </dgm:presLayoutVars>
      </dgm:prSet>
      <dgm:spPr/>
    </dgm:pt>
    <dgm:pt modelId="{2A252F74-F90F-4483-92C7-45F76B373D28}" type="pres">
      <dgm:prSet presAssocID="{40C7E5F5-05D6-40FD-8505-2263C09A2B89}" presName="aSpace2" presStyleCnt="0"/>
      <dgm:spPr/>
    </dgm:pt>
    <dgm:pt modelId="{F917323A-A91F-4DCF-B36E-8C65C3603DD2}" type="pres">
      <dgm:prSet presAssocID="{8668BCD7-78FF-4D1A-A6F2-95D9434533C3}" presName="childNode" presStyleLbl="node1" presStyleIdx="15" presStyleCnt="21" custScaleY="79809">
        <dgm:presLayoutVars>
          <dgm:bulletEnabled val="1"/>
        </dgm:presLayoutVars>
      </dgm:prSet>
      <dgm:spPr/>
    </dgm:pt>
    <dgm:pt modelId="{7FEE3FCA-1B63-44BA-ADCA-DCB63C91CCCA}" type="pres">
      <dgm:prSet presAssocID="{8668BCD7-78FF-4D1A-A6F2-95D9434533C3}" presName="aSpace2" presStyleCnt="0"/>
      <dgm:spPr/>
    </dgm:pt>
    <dgm:pt modelId="{6E25FA54-BA78-4969-9F65-9DE1831C3571}" type="pres">
      <dgm:prSet presAssocID="{D7F21FFE-E4C2-4B8D-868D-09EB98F34E68}" presName="childNode" presStyleLbl="node1" presStyleIdx="16" presStyleCnt="21">
        <dgm:presLayoutVars>
          <dgm:bulletEnabled val="1"/>
        </dgm:presLayoutVars>
      </dgm:prSet>
      <dgm:spPr/>
    </dgm:pt>
    <dgm:pt modelId="{7359C8A3-B630-4B8D-B8D2-73DFD563C28C}" type="pres">
      <dgm:prSet presAssocID="{D7F21FFE-E4C2-4B8D-868D-09EB98F34E68}" presName="aSpace2" presStyleCnt="0"/>
      <dgm:spPr/>
    </dgm:pt>
    <dgm:pt modelId="{447F7865-319A-48DB-B1E1-B69A3BB85B82}" type="pres">
      <dgm:prSet presAssocID="{9FF84E72-6259-49F9-B50B-683DC97119D2}" presName="childNode" presStyleLbl="node1" presStyleIdx="17" presStyleCnt="21" custScaleY="158870">
        <dgm:presLayoutVars>
          <dgm:bulletEnabled val="1"/>
        </dgm:presLayoutVars>
      </dgm:prSet>
      <dgm:spPr/>
    </dgm:pt>
    <dgm:pt modelId="{9B237D3F-C5C9-4F66-AB7C-3AF08834241F}" type="pres">
      <dgm:prSet presAssocID="{9FF84E72-6259-49F9-B50B-683DC97119D2}" presName="aSpace2" presStyleCnt="0"/>
      <dgm:spPr/>
    </dgm:pt>
    <dgm:pt modelId="{8E6314EC-1A4B-4461-97A0-A379C28E9D9C}" type="pres">
      <dgm:prSet presAssocID="{C6B6E76C-E2D8-4087-B03B-4E96670BCDF8}" presName="childNode" presStyleLbl="node1" presStyleIdx="18" presStyleCnt="21" custScaleY="232746">
        <dgm:presLayoutVars>
          <dgm:bulletEnabled val="1"/>
        </dgm:presLayoutVars>
      </dgm:prSet>
      <dgm:spPr/>
    </dgm:pt>
    <dgm:pt modelId="{15E6AC54-F7FA-4665-BB41-27300E8B543D}" type="pres">
      <dgm:prSet presAssocID="{C6B6E76C-E2D8-4087-B03B-4E96670BCDF8}" presName="aSpace2" presStyleCnt="0"/>
      <dgm:spPr/>
    </dgm:pt>
    <dgm:pt modelId="{0061CB9C-B423-463D-9763-50C223B7D9CC}" type="pres">
      <dgm:prSet presAssocID="{3AB62259-3D30-47FB-A63C-3CFDEE48B265}" presName="childNode" presStyleLbl="node1" presStyleIdx="19" presStyleCnt="21">
        <dgm:presLayoutVars>
          <dgm:bulletEnabled val="1"/>
        </dgm:presLayoutVars>
      </dgm:prSet>
      <dgm:spPr/>
    </dgm:pt>
    <dgm:pt modelId="{DC4601BF-3A3B-4EDE-9658-81A153EA9002}" type="pres">
      <dgm:prSet presAssocID="{3AB62259-3D30-47FB-A63C-3CFDEE48B265}" presName="aSpace2" presStyleCnt="0"/>
      <dgm:spPr/>
    </dgm:pt>
    <dgm:pt modelId="{0E311D1C-6148-4892-BF85-29E244D76727}" type="pres">
      <dgm:prSet presAssocID="{3D96CDCE-87A3-478D-97EC-129D7D5934A8}" presName="childNode" presStyleLbl="node1" presStyleIdx="20" presStyleCnt="21">
        <dgm:presLayoutVars>
          <dgm:bulletEnabled val="1"/>
        </dgm:presLayoutVars>
      </dgm:prSet>
      <dgm:spPr/>
    </dgm:pt>
  </dgm:ptLst>
  <dgm:cxnLst>
    <dgm:cxn modelId="{F16D2806-E590-4A37-9987-2F8F266B980B}" type="presOf" srcId="{3D96CDCE-87A3-478D-97EC-129D7D5934A8}" destId="{0E311D1C-6148-4892-BF85-29E244D76727}" srcOrd="0" destOrd="0" presId="urn:microsoft.com/office/officeart/2005/8/layout/lProcess2"/>
    <dgm:cxn modelId="{277B5706-8DC9-4E55-A068-DF5BB7000DE9}" srcId="{A013CE44-8732-461A-B1CE-6105078C87F3}" destId="{01554D0F-2404-45D2-B48A-B8ACBAA37BB0}" srcOrd="6" destOrd="0" parTransId="{6478F471-8A3B-42D8-B7F9-16F7F32322F3}" sibTransId="{ECC93E5C-DEF5-4709-B6CC-98CBFDAB5A10}"/>
    <dgm:cxn modelId="{958AF30A-7BE4-4A05-81DA-464706B87806}" srcId="{CBB357B9-D712-4D33-913C-63FEF34DA72D}" destId="{0D0FD698-348C-478E-A776-BDCF9488EFDA}" srcOrd="0" destOrd="0" parTransId="{3482D3B7-EE6C-4ABB-BC6A-05FFF349E9A8}" sibTransId="{B48A65CD-BEB4-422D-BFD7-2ACEE68CF3D2}"/>
    <dgm:cxn modelId="{7BC8EE18-1166-4176-B8AE-38377F062C9E}" type="presOf" srcId="{1A410E03-9A4C-4091-B432-488A3E3200DE}" destId="{994B245B-730B-404B-A30B-D442305F8417}" srcOrd="0" destOrd="0" presId="urn:microsoft.com/office/officeart/2005/8/layout/lProcess2"/>
    <dgm:cxn modelId="{99B89C25-57D5-4F3D-AF8A-1F2BEC29517B}" type="presOf" srcId="{C6B6E76C-E2D8-4087-B03B-4E96670BCDF8}" destId="{8E6314EC-1A4B-4461-97A0-A379C28E9D9C}" srcOrd="0" destOrd="0" presId="urn:microsoft.com/office/officeart/2005/8/layout/lProcess2"/>
    <dgm:cxn modelId="{0782012C-8D74-4D76-87B2-1392378F8C19}" srcId="{A013CE44-8732-461A-B1CE-6105078C87F3}" destId="{ED69248F-DF14-4347-9B14-F1A45388155E}" srcOrd="3" destOrd="0" parTransId="{C19F3120-3CB4-4B94-B4D5-EB73005E522C}" sibTransId="{AC406247-2A88-470E-B721-A3B39D349FD7}"/>
    <dgm:cxn modelId="{66FB232D-B9BA-4726-B8CE-F15B90D5E2E7}" type="presOf" srcId="{4021D0AC-405A-4C37-9A4C-7DBFC88E919C}" destId="{FD9F96A8-CEE5-4721-B800-C39493087E4D}" srcOrd="0" destOrd="0" presId="urn:microsoft.com/office/officeart/2005/8/layout/lProcess2"/>
    <dgm:cxn modelId="{E9F61E34-F9A4-4CA6-A13F-3D843F2A7863}" srcId="{A013CE44-8732-461A-B1CE-6105078C87F3}" destId="{E5EF3BAB-E1F7-4E21-8DB0-9E3F4EB60832}" srcOrd="2" destOrd="0" parTransId="{C61A100F-A6AA-4DF6-B4BF-28EC86822FD7}" sibTransId="{8654E806-40A0-4F10-9932-9EEB296A6ADB}"/>
    <dgm:cxn modelId="{054F1E35-2621-40D6-8DC0-C46D2D60A7C2}" srcId="{90F1C268-0E17-4946-9B77-C789EA5F4FCC}" destId="{8668BCD7-78FF-4D1A-A6F2-95D9434533C3}" srcOrd="1" destOrd="0" parTransId="{0C213097-85DC-4093-B029-C8109B36912D}" sibTransId="{C9BA3D6F-D903-4729-8D50-70319FB9C977}"/>
    <dgm:cxn modelId="{016BB236-E366-4286-9184-9F9E7CF94601}" type="presOf" srcId="{90F1C268-0E17-4946-9B77-C789EA5F4FCC}" destId="{42E7E201-40CD-46EB-A0EA-BC6E689E00E2}" srcOrd="1" destOrd="0" presId="urn:microsoft.com/office/officeart/2005/8/layout/lProcess2"/>
    <dgm:cxn modelId="{B29AE13B-6CA0-4A09-8961-6F827730B4DE}" type="presOf" srcId="{90ACFB9E-5016-4D17-A118-7A2AB9578FD2}" destId="{D5D99602-72EC-4768-AC81-C313B1059DB4}" srcOrd="0" destOrd="0" presId="urn:microsoft.com/office/officeart/2005/8/layout/lProcess2"/>
    <dgm:cxn modelId="{413C0D5C-C90C-4566-B2C8-1FBC3E939C5C}" type="presOf" srcId="{193EF33A-82C4-4E2F-B3B5-DB1B3E32C47D}" destId="{42878FEC-2754-4490-B36D-871BD6D59E94}" srcOrd="0" destOrd="0" presId="urn:microsoft.com/office/officeart/2005/8/layout/lProcess2"/>
    <dgm:cxn modelId="{FF97F75F-3BA6-4A02-835C-F162B57E0325}" srcId="{CBB357B9-D712-4D33-913C-63FEF34DA72D}" destId="{193EF33A-82C4-4E2F-B3B5-DB1B3E32C47D}" srcOrd="2" destOrd="0" parTransId="{5409ADC7-820C-408A-9CB1-D7B1EF781D33}" sibTransId="{A2F66FD4-65DE-4AC4-9541-C845BA545C00}"/>
    <dgm:cxn modelId="{2F9B0544-03E7-4A9C-860C-E36DD523884E}" srcId="{CBB357B9-D712-4D33-913C-63FEF34DA72D}" destId="{0779D44B-1D67-4771-8CB8-6456EAED8676}" srcOrd="1" destOrd="0" parTransId="{4EB8F1C2-9B91-48FC-9ED6-6E8763881F6B}" sibTransId="{A03B8BC6-BBB0-482C-8BAF-421FF6C6E28F}"/>
    <dgm:cxn modelId="{5DCF9D44-5726-4238-A4DA-FA1B634024C0}" srcId="{A013CE44-8732-461A-B1CE-6105078C87F3}" destId="{90ACFB9E-5016-4D17-A118-7A2AB9578FD2}" srcOrd="1" destOrd="0" parTransId="{15B0C8EF-26DD-4B95-B8FF-3AA67BEE506C}" sibTransId="{500608C6-D907-444E-8DEA-E0B81C55C1B3}"/>
    <dgm:cxn modelId="{9BA98F6C-ACE7-4C98-BB7F-AE0607DB62F4}" srcId="{AFE22D55-0FAA-40BF-8501-4DBA426B819B}" destId="{CBB357B9-D712-4D33-913C-63FEF34DA72D}" srcOrd="1" destOrd="0" parTransId="{0DACF4EF-9376-4575-B63A-B2D0630A5057}" sibTransId="{8562D435-957A-49C0-A734-2891E3AB49EE}"/>
    <dgm:cxn modelId="{B1F1904E-DA02-4561-AAA7-2E0E7F9D421B}" type="presOf" srcId="{0D0FD698-348C-478E-A776-BDCF9488EFDA}" destId="{1683E550-CC32-4AD7-9FA2-57AC5B75B23A}" srcOrd="0" destOrd="0" presId="urn:microsoft.com/office/officeart/2005/8/layout/lProcess2"/>
    <dgm:cxn modelId="{1E7C934E-418E-4EA1-AEB3-0C0FC8C8D65F}" srcId="{A013CE44-8732-461A-B1CE-6105078C87F3}" destId="{4021D0AC-405A-4C37-9A4C-7DBFC88E919C}" srcOrd="4" destOrd="0" parTransId="{93566253-2628-4A1D-A82C-FE7964DF2249}" sibTransId="{A09FCF5C-2D15-4C3F-946D-95EAB444044B}"/>
    <dgm:cxn modelId="{6F75DF4E-9D2F-4C5B-801E-49CC403331D3}" type="presOf" srcId="{CBB357B9-D712-4D33-913C-63FEF34DA72D}" destId="{2FAD570A-C884-4DB6-BE84-930BBF56A0A0}" srcOrd="1" destOrd="0" presId="urn:microsoft.com/office/officeart/2005/8/layout/lProcess2"/>
    <dgm:cxn modelId="{15A2416F-C2CD-4670-8671-2C17B68DFCFE}" type="presOf" srcId="{0779D44B-1D67-4771-8CB8-6456EAED8676}" destId="{3552698D-D947-4AB2-B9A4-47106DCFF9DD}" srcOrd="0" destOrd="0" presId="urn:microsoft.com/office/officeart/2005/8/layout/lProcess2"/>
    <dgm:cxn modelId="{F503456F-1193-4B57-92D6-A23B39606A21}" srcId="{90F1C268-0E17-4946-9B77-C789EA5F4FCC}" destId="{3AB62259-3D30-47FB-A63C-3CFDEE48B265}" srcOrd="5" destOrd="0" parTransId="{8E9AE7D0-54E0-49AA-8DD9-A42B49F49C54}" sibTransId="{FF597E06-2049-45B7-B496-C85C426791D1}"/>
    <dgm:cxn modelId="{D82C1852-9A06-40EE-8AF8-21CD22CEA418}" type="presOf" srcId="{C78824DF-F01C-4958-A4A8-00CD4339F4F1}" destId="{D7BA5E46-5520-4CE7-B747-3B42102C54DB}" srcOrd="0" destOrd="0" presId="urn:microsoft.com/office/officeart/2005/8/layout/lProcess2"/>
    <dgm:cxn modelId="{852EFE74-0F7A-4CF2-ADFE-B952B1C979F5}" srcId="{CBB357B9-D712-4D33-913C-63FEF34DA72D}" destId="{C78824DF-F01C-4958-A4A8-00CD4339F4F1}" srcOrd="5" destOrd="0" parTransId="{CF2A6115-5044-413D-9071-65ADF766A750}" sibTransId="{A215BE4B-2F3F-494A-B2E3-EAA65FCBED77}"/>
    <dgm:cxn modelId="{DE53F355-4846-4B31-8589-F107BB0A12FB}" srcId="{90F1C268-0E17-4946-9B77-C789EA5F4FCC}" destId="{C6B6E76C-E2D8-4087-B03B-4E96670BCDF8}" srcOrd="4" destOrd="0" parTransId="{FF98C9D5-0B3D-4FB8-9611-D20D5721B5F8}" sibTransId="{894B9336-C287-4ABF-8065-30E8F598C254}"/>
    <dgm:cxn modelId="{547A6F7F-FEF1-4178-B20C-369A3C7A9EDB}" type="presOf" srcId="{D8ED8D9E-3D31-4468-8E90-D6133460A668}" destId="{353453A4-AC49-491B-816F-0E243E163104}" srcOrd="0" destOrd="0" presId="urn:microsoft.com/office/officeart/2005/8/layout/lProcess2"/>
    <dgm:cxn modelId="{F0C21283-96FF-40AE-8FEA-E2295B6DED55}" srcId="{90F1C268-0E17-4946-9B77-C789EA5F4FCC}" destId="{9FF84E72-6259-49F9-B50B-683DC97119D2}" srcOrd="3" destOrd="0" parTransId="{52DADAFC-45FE-420E-AADB-D36BFEC20758}" sibTransId="{AA2DE83E-A7A4-4927-B635-E8DAD390043E}"/>
    <dgm:cxn modelId="{E7505D83-B55E-4AC5-8341-DB51422B6CB1}" srcId="{90F1C268-0E17-4946-9B77-C789EA5F4FCC}" destId="{D7F21FFE-E4C2-4B8D-868D-09EB98F34E68}" srcOrd="2" destOrd="0" parTransId="{928240E2-7DB2-48D9-A0D6-CD81EEA3DB79}" sibTransId="{5AA7C6D0-B130-40CD-8592-4CC57DACAE1C}"/>
    <dgm:cxn modelId="{07611A8A-ACDF-4097-B2C3-BF8A719D749C}" srcId="{AFE22D55-0FAA-40BF-8501-4DBA426B819B}" destId="{A013CE44-8732-461A-B1CE-6105078C87F3}" srcOrd="0" destOrd="0" parTransId="{66401237-78C2-41B9-B49E-8BC19BBCBBD8}" sibTransId="{9B6751C5-3187-44CC-B402-58970848BDA2}"/>
    <dgm:cxn modelId="{158BC78A-72F7-4505-8B0C-5B46ACE86B0C}" srcId="{90F1C268-0E17-4946-9B77-C789EA5F4FCC}" destId="{40C7E5F5-05D6-40FD-8505-2263C09A2B89}" srcOrd="0" destOrd="0" parTransId="{9C694752-9EA8-4480-903A-A0C2685C2CC5}" sibTransId="{774CACAE-094A-404D-ABD0-C974D806BD27}"/>
    <dgm:cxn modelId="{7468F093-A60A-4356-9732-9BFF1CE28A5C}" srcId="{AFE22D55-0FAA-40BF-8501-4DBA426B819B}" destId="{90F1C268-0E17-4946-9B77-C789EA5F4FCC}" srcOrd="2" destOrd="0" parTransId="{18CF9B3A-B87D-4B31-A70B-11AE18CCD3A1}" sibTransId="{E84FA6DC-78CE-4736-946D-F7BB9D1863DA}"/>
    <dgm:cxn modelId="{75794497-4C04-464C-A619-DE73144C00B5}" type="presOf" srcId="{90F1C268-0E17-4946-9B77-C789EA5F4FCC}" destId="{A7B98B64-E20C-40A7-BBC7-3671F889E26D}" srcOrd="0" destOrd="0" presId="urn:microsoft.com/office/officeart/2005/8/layout/lProcess2"/>
    <dgm:cxn modelId="{683534A1-6DCE-4FEA-BF1A-EDC288B054E0}" type="presOf" srcId="{E5411B1E-3EF6-4BF3-A172-625D7494AA5A}" destId="{4EF76D73-02B8-49F3-ACAA-8FE5B73D14E2}" srcOrd="0" destOrd="0" presId="urn:microsoft.com/office/officeart/2005/8/layout/lProcess2"/>
    <dgm:cxn modelId="{371526A2-06DD-4089-A073-396772E689B0}" srcId="{A013CE44-8732-461A-B1CE-6105078C87F3}" destId="{1A410E03-9A4C-4091-B432-488A3E3200DE}" srcOrd="5" destOrd="0" parTransId="{3C32616F-2996-45A2-BA71-C2B29B325A9F}" sibTransId="{23C3D272-01E5-4905-B006-9610ED5129F8}"/>
    <dgm:cxn modelId="{08C28FA3-EB7F-4629-8F77-0D364F8C3F67}" type="presOf" srcId="{CBB357B9-D712-4D33-913C-63FEF34DA72D}" destId="{CBFE8454-DE96-45F3-AA8A-D3A37B1E9790}" srcOrd="0" destOrd="0" presId="urn:microsoft.com/office/officeart/2005/8/layout/lProcess2"/>
    <dgm:cxn modelId="{A8CE18A5-A844-49C3-BF67-69E1766D6BE5}" type="presOf" srcId="{E5EF3BAB-E1F7-4E21-8DB0-9E3F4EB60832}" destId="{9F4623B3-66D6-4CDB-A86B-7EC2B8042B7D}" srcOrd="0" destOrd="0" presId="urn:microsoft.com/office/officeart/2005/8/layout/lProcess2"/>
    <dgm:cxn modelId="{A275FBA9-0FC2-4709-9705-DB902E355B6F}" type="presOf" srcId="{8668BCD7-78FF-4D1A-A6F2-95D9434533C3}" destId="{F917323A-A91F-4DCF-B36E-8C65C3603DD2}" srcOrd="0" destOrd="0" presId="urn:microsoft.com/office/officeart/2005/8/layout/lProcess2"/>
    <dgm:cxn modelId="{DF6AD6B1-DE3D-4A30-88B3-5CB6678EA898}" type="presOf" srcId="{ED69248F-DF14-4347-9B14-F1A45388155E}" destId="{1705C2E6-76D4-4643-BD34-195EDC10CB55}" srcOrd="0" destOrd="0" presId="urn:microsoft.com/office/officeart/2005/8/layout/lProcess2"/>
    <dgm:cxn modelId="{4ABFC6B8-FF65-40FF-9251-1FA6FD9C4204}" srcId="{CBB357B9-D712-4D33-913C-63FEF34DA72D}" destId="{E5411B1E-3EF6-4BF3-A172-625D7494AA5A}" srcOrd="3" destOrd="0" parTransId="{6293E38E-759C-43FC-82ED-3FCD49DD16A8}" sibTransId="{4DA30EC0-4073-47F1-8780-C244533AAF8B}"/>
    <dgm:cxn modelId="{37D9C6B8-81CD-454B-BA05-2893B63AB7E1}" type="presOf" srcId="{A013CE44-8732-461A-B1CE-6105078C87F3}" destId="{34FF1A8D-0DFE-4EFE-B4D6-8B52A832B676}" srcOrd="0" destOrd="0" presId="urn:microsoft.com/office/officeart/2005/8/layout/lProcess2"/>
    <dgm:cxn modelId="{42C2ADBF-1D91-48D7-93EF-078BE5E6D73A}" type="presOf" srcId="{3AB62259-3D30-47FB-A63C-3CFDEE48B265}" destId="{0061CB9C-B423-463D-9763-50C223B7D9CC}" srcOrd="0" destOrd="0" presId="urn:microsoft.com/office/officeart/2005/8/layout/lProcess2"/>
    <dgm:cxn modelId="{19A498C0-1CE6-4C7F-8EF6-FD34E98041B7}" srcId="{CBB357B9-D712-4D33-913C-63FEF34DA72D}" destId="{D8ED8D9E-3D31-4468-8E90-D6133460A668}" srcOrd="6" destOrd="0" parTransId="{EAEA2F5C-F8E6-48FA-8196-19E43799255E}" sibTransId="{8EEEEFF3-707D-4490-BD20-5F33C014CD00}"/>
    <dgm:cxn modelId="{FB0436C7-33D0-4FBF-9D09-81EF8C78C05A}" srcId="{90F1C268-0E17-4946-9B77-C789EA5F4FCC}" destId="{3D96CDCE-87A3-478D-97EC-129D7D5934A8}" srcOrd="6" destOrd="0" parTransId="{7E1C8B42-ED00-44FE-B1B3-9410907EE3DA}" sibTransId="{4B7B56AD-5D6E-4A1B-AD88-7D21DB1158F3}"/>
    <dgm:cxn modelId="{1739DBD0-8C0B-475F-818A-BF06FA67CF4A}" srcId="{CBB357B9-D712-4D33-913C-63FEF34DA72D}" destId="{81536C2E-2880-466A-BC10-2B06AA883847}" srcOrd="4" destOrd="0" parTransId="{8542939C-5205-40DF-B853-5C19322E5FB6}" sibTransId="{A89D7C58-8B10-44A7-BCE9-1911C0AF287F}"/>
    <dgm:cxn modelId="{B5C933D6-774B-47DE-BCFB-C3C0D5A2D7A9}" type="presOf" srcId="{9FF84E72-6259-49F9-B50B-683DC97119D2}" destId="{447F7865-319A-48DB-B1E1-B69A3BB85B82}" srcOrd="0" destOrd="0" presId="urn:microsoft.com/office/officeart/2005/8/layout/lProcess2"/>
    <dgm:cxn modelId="{590DC5D7-9784-4253-9807-FC5D26BEB8DD}" type="presOf" srcId="{A013CE44-8732-461A-B1CE-6105078C87F3}" destId="{24D01591-4CDC-43D4-8CD9-6ECDC71DCA56}" srcOrd="1" destOrd="0" presId="urn:microsoft.com/office/officeart/2005/8/layout/lProcess2"/>
    <dgm:cxn modelId="{9D47D4DA-9D0D-40B7-879E-1CAC92BEB843}" type="presOf" srcId="{AFE22D55-0FAA-40BF-8501-4DBA426B819B}" destId="{E01756C6-BC3A-48C8-9BDB-7C6A1A564774}" srcOrd="0" destOrd="0" presId="urn:microsoft.com/office/officeart/2005/8/layout/lProcess2"/>
    <dgm:cxn modelId="{617451DB-4C75-4BFA-BCE5-B2479983EC15}" type="presOf" srcId="{01554D0F-2404-45D2-B48A-B8ACBAA37BB0}" destId="{3BB3EE57-8697-415D-B10D-BDFC19A9B056}" srcOrd="0" destOrd="0" presId="urn:microsoft.com/office/officeart/2005/8/layout/lProcess2"/>
    <dgm:cxn modelId="{73F58CE4-B879-4412-94B9-6F92775EC1B3}" type="presOf" srcId="{81536C2E-2880-466A-BC10-2B06AA883847}" destId="{C196B689-EEEE-4756-B7DA-C5D0F14C0F6F}" srcOrd="0" destOrd="0" presId="urn:microsoft.com/office/officeart/2005/8/layout/lProcess2"/>
    <dgm:cxn modelId="{73E71EE5-1996-4ED4-B787-2D9D8FFDC841}" type="presOf" srcId="{D7F21FFE-E4C2-4B8D-868D-09EB98F34E68}" destId="{6E25FA54-BA78-4969-9F65-9DE1831C3571}" srcOrd="0" destOrd="0" presId="urn:microsoft.com/office/officeart/2005/8/layout/lProcess2"/>
    <dgm:cxn modelId="{656F99E6-D804-4A94-B829-5318FCB72A62}" type="presOf" srcId="{6ECDC952-03BE-4086-A33C-55DEDF868A1F}" destId="{F19F8819-E8B6-4035-BE79-9AD73EAC2619}" srcOrd="0" destOrd="0" presId="urn:microsoft.com/office/officeart/2005/8/layout/lProcess2"/>
    <dgm:cxn modelId="{4C459EE9-115B-47E5-BD62-490BDD3A9AAE}" type="presOf" srcId="{40C7E5F5-05D6-40FD-8505-2263C09A2B89}" destId="{5E4B8EEB-648C-4F3C-97D7-30996E6291C7}" srcOrd="0" destOrd="0" presId="urn:microsoft.com/office/officeart/2005/8/layout/lProcess2"/>
    <dgm:cxn modelId="{6A6EA4FC-6AFA-479D-A0CC-BDBF392E26BD}" srcId="{A013CE44-8732-461A-B1CE-6105078C87F3}" destId="{6ECDC952-03BE-4086-A33C-55DEDF868A1F}" srcOrd="0" destOrd="0" parTransId="{C6F78D88-2B40-461F-B3FD-06E720406018}" sibTransId="{367E35D1-0253-4977-9E48-C1E4E4BB74A0}"/>
    <dgm:cxn modelId="{7EF79936-EEC5-46CC-B638-F21FA9C54765}" type="presParOf" srcId="{E01756C6-BC3A-48C8-9BDB-7C6A1A564774}" destId="{83E1AB69-C2A0-493F-B32C-0F837E1F72F1}" srcOrd="0" destOrd="0" presId="urn:microsoft.com/office/officeart/2005/8/layout/lProcess2"/>
    <dgm:cxn modelId="{68836536-5001-4030-B8F0-541871D3B176}" type="presParOf" srcId="{83E1AB69-C2A0-493F-B32C-0F837E1F72F1}" destId="{34FF1A8D-0DFE-4EFE-B4D6-8B52A832B676}" srcOrd="0" destOrd="0" presId="urn:microsoft.com/office/officeart/2005/8/layout/lProcess2"/>
    <dgm:cxn modelId="{4C7428D9-86D3-4781-8455-0BA25286E3EF}" type="presParOf" srcId="{83E1AB69-C2A0-493F-B32C-0F837E1F72F1}" destId="{24D01591-4CDC-43D4-8CD9-6ECDC71DCA56}" srcOrd="1" destOrd="0" presId="urn:microsoft.com/office/officeart/2005/8/layout/lProcess2"/>
    <dgm:cxn modelId="{23AC0A38-32DC-48EA-A317-59CB6379D867}" type="presParOf" srcId="{83E1AB69-C2A0-493F-B32C-0F837E1F72F1}" destId="{7C19AFFD-CF3E-4BA8-9DD9-8F58C75E5B6C}" srcOrd="2" destOrd="0" presId="urn:microsoft.com/office/officeart/2005/8/layout/lProcess2"/>
    <dgm:cxn modelId="{B9A54B92-6190-4E1B-97EA-C0EED4CAB435}" type="presParOf" srcId="{7C19AFFD-CF3E-4BA8-9DD9-8F58C75E5B6C}" destId="{0E46325C-5725-4F90-BA84-1CBBE36BF4E9}" srcOrd="0" destOrd="0" presId="urn:microsoft.com/office/officeart/2005/8/layout/lProcess2"/>
    <dgm:cxn modelId="{3AFE1B6E-3C12-4516-8F0C-AC82E0C20765}" type="presParOf" srcId="{0E46325C-5725-4F90-BA84-1CBBE36BF4E9}" destId="{F19F8819-E8B6-4035-BE79-9AD73EAC2619}" srcOrd="0" destOrd="0" presId="urn:microsoft.com/office/officeart/2005/8/layout/lProcess2"/>
    <dgm:cxn modelId="{D117E5B7-D4FD-43DF-93C8-CF7CA659F8B3}" type="presParOf" srcId="{0E46325C-5725-4F90-BA84-1CBBE36BF4E9}" destId="{FE9FD493-BEC1-4D04-BC45-60F2289C4A8D}" srcOrd="1" destOrd="0" presId="urn:microsoft.com/office/officeart/2005/8/layout/lProcess2"/>
    <dgm:cxn modelId="{D627F3A3-68F3-432F-B421-EBCC2D2CEED2}" type="presParOf" srcId="{0E46325C-5725-4F90-BA84-1CBBE36BF4E9}" destId="{D5D99602-72EC-4768-AC81-C313B1059DB4}" srcOrd="2" destOrd="0" presId="urn:microsoft.com/office/officeart/2005/8/layout/lProcess2"/>
    <dgm:cxn modelId="{DDF61FEA-4338-4689-A8B8-45B88C68F06E}" type="presParOf" srcId="{0E46325C-5725-4F90-BA84-1CBBE36BF4E9}" destId="{F46BAF9E-FF0D-4120-B273-A3D40833D110}" srcOrd="3" destOrd="0" presId="urn:microsoft.com/office/officeart/2005/8/layout/lProcess2"/>
    <dgm:cxn modelId="{68F8ACC6-43A5-4C54-9D62-14CAE1FC16CA}" type="presParOf" srcId="{0E46325C-5725-4F90-BA84-1CBBE36BF4E9}" destId="{9F4623B3-66D6-4CDB-A86B-7EC2B8042B7D}" srcOrd="4" destOrd="0" presId="urn:microsoft.com/office/officeart/2005/8/layout/lProcess2"/>
    <dgm:cxn modelId="{C50430D3-FF25-4152-AED6-D02F946625A0}" type="presParOf" srcId="{0E46325C-5725-4F90-BA84-1CBBE36BF4E9}" destId="{20D8BE05-7498-4C4B-A58A-EB5401257F65}" srcOrd="5" destOrd="0" presId="urn:microsoft.com/office/officeart/2005/8/layout/lProcess2"/>
    <dgm:cxn modelId="{2FE48CC4-CA9D-44E9-BA66-5C59B6B59BB3}" type="presParOf" srcId="{0E46325C-5725-4F90-BA84-1CBBE36BF4E9}" destId="{1705C2E6-76D4-4643-BD34-195EDC10CB55}" srcOrd="6" destOrd="0" presId="urn:microsoft.com/office/officeart/2005/8/layout/lProcess2"/>
    <dgm:cxn modelId="{EEBE9CBC-742A-4477-AD65-5257E8550A59}" type="presParOf" srcId="{0E46325C-5725-4F90-BA84-1CBBE36BF4E9}" destId="{86F1DBA8-9C9A-4A11-A2B3-B06C92BB4694}" srcOrd="7" destOrd="0" presId="urn:microsoft.com/office/officeart/2005/8/layout/lProcess2"/>
    <dgm:cxn modelId="{B1FD8305-1308-4BE0-9698-D6DE2E4FB76E}" type="presParOf" srcId="{0E46325C-5725-4F90-BA84-1CBBE36BF4E9}" destId="{FD9F96A8-CEE5-4721-B800-C39493087E4D}" srcOrd="8" destOrd="0" presId="urn:microsoft.com/office/officeart/2005/8/layout/lProcess2"/>
    <dgm:cxn modelId="{8DE3F262-4AEF-4398-B7E5-A9678CB47E21}" type="presParOf" srcId="{0E46325C-5725-4F90-BA84-1CBBE36BF4E9}" destId="{48BF2F30-49BB-424F-9B42-651B737A718A}" srcOrd="9" destOrd="0" presId="urn:microsoft.com/office/officeart/2005/8/layout/lProcess2"/>
    <dgm:cxn modelId="{9E96F504-EF1E-4A7C-A28A-8F74C456F8D1}" type="presParOf" srcId="{0E46325C-5725-4F90-BA84-1CBBE36BF4E9}" destId="{994B245B-730B-404B-A30B-D442305F8417}" srcOrd="10" destOrd="0" presId="urn:microsoft.com/office/officeart/2005/8/layout/lProcess2"/>
    <dgm:cxn modelId="{1341F6EA-7BE0-4425-828B-D095C536E2A0}" type="presParOf" srcId="{0E46325C-5725-4F90-BA84-1CBBE36BF4E9}" destId="{8794538D-CB80-46D3-B8FC-BC8D72A426B7}" srcOrd="11" destOrd="0" presId="urn:microsoft.com/office/officeart/2005/8/layout/lProcess2"/>
    <dgm:cxn modelId="{9A8A8EEA-EFC7-4106-84B4-F7B47896A893}" type="presParOf" srcId="{0E46325C-5725-4F90-BA84-1CBBE36BF4E9}" destId="{3BB3EE57-8697-415D-B10D-BDFC19A9B056}" srcOrd="12" destOrd="0" presId="urn:microsoft.com/office/officeart/2005/8/layout/lProcess2"/>
    <dgm:cxn modelId="{6AAA28E6-A2DA-434C-B991-47BC7C7EA3C7}" type="presParOf" srcId="{E01756C6-BC3A-48C8-9BDB-7C6A1A564774}" destId="{BABBA052-7C06-4790-9AFB-9A6E8F91E8F0}" srcOrd="1" destOrd="0" presId="urn:microsoft.com/office/officeart/2005/8/layout/lProcess2"/>
    <dgm:cxn modelId="{DC6573B2-41F6-4683-9821-147B6983E121}" type="presParOf" srcId="{E01756C6-BC3A-48C8-9BDB-7C6A1A564774}" destId="{967CE277-29EE-4D20-ACBF-C98B7DEC4317}" srcOrd="2" destOrd="0" presId="urn:microsoft.com/office/officeart/2005/8/layout/lProcess2"/>
    <dgm:cxn modelId="{72F78F62-24A2-495D-A797-696A0EAAD7CD}" type="presParOf" srcId="{967CE277-29EE-4D20-ACBF-C98B7DEC4317}" destId="{CBFE8454-DE96-45F3-AA8A-D3A37B1E9790}" srcOrd="0" destOrd="0" presId="urn:microsoft.com/office/officeart/2005/8/layout/lProcess2"/>
    <dgm:cxn modelId="{BBCB4480-1E35-4711-9159-98BD13F771AC}" type="presParOf" srcId="{967CE277-29EE-4D20-ACBF-C98B7DEC4317}" destId="{2FAD570A-C884-4DB6-BE84-930BBF56A0A0}" srcOrd="1" destOrd="0" presId="urn:microsoft.com/office/officeart/2005/8/layout/lProcess2"/>
    <dgm:cxn modelId="{CF49C7B1-C702-4141-A53C-8114210B4356}" type="presParOf" srcId="{967CE277-29EE-4D20-ACBF-C98B7DEC4317}" destId="{DF5DF6B9-6F71-402D-9A8C-6996C077F221}" srcOrd="2" destOrd="0" presId="urn:microsoft.com/office/officeart/2005/8/layout/lProcess2"/>
    <dgm:cxn modelId="{25C0F0A7-BAF2-49FF-9D63-D9C6416E1280}" type="presParOf" srcId="{DF5DF6B9-6F71-402D-9A8C-6996C077F221}" destId="{B51C2B19-0D57-4C23-88AF-F58336201F4B}" srcOrd="0" destOrd="0" presId="urn:microsoft.com/office/officeart/2005/8/layout/lProcess2"/>
    <dgm:cxn modelId="{D64B71FC-BFD7-4FB6-AC16-B5C48C0FD793}" type="presParOf" srcId="{B51C2B19-0D57-4C23-88AF-F58336201F4B}" destId="{1683E550-CC32-4AD7-9FA2-57AC5B75B23A}" srcOrd="0" destOrd="0" presId="urn:microsoft.com/office/officeart/2005/8/layout/lProcess2"/>
    <dgm:cxn modelId="{E682985E-CA59-41A3-BCA5-7F3E5C686020}" type="presParOf" srcId="{B51C2B19-0D57-4C23-88AF-F58336201F4B}" destId="{464C052D-F606-423B-A0AE-08DBE660D4E8}" srcOrd="1" destOrd="0" presId="urn:microsoft.com/office/officeart/2005/8/layout/lProcess2"/>
    <dgm:cxn modelId="{FAD5AB9C-E93F-4BA6-B761-59EF195FA450}" type="presParOf" srcId="{B51C2B19-0D57-4C23-88AF-F58336201F4B}" destId="{3552698D-D947-4AB2-B9A4-47106DCFF9DD}" srcOrd="2" destOrd="0" presId="urn:microsoft.com/office/officeart/2005/8/layout/lProcess2"/>
    <dgm:cxn modelId="{D6BA0574-8899-4B7A-8EFA-E6D27FD35E9B}" type="presParOf" srcId="{B51C2B19-0D57-4C23-88AF-F58336201F4B}" destId="{CCACA68B-070A-43AD-A520-22D63528F524}" srcOrd="3" destOrd="0" presId="urn:microsoft.com/office/officeart/2005/8/layout/lProcess2"/>
    <dgm:cxn modelId="{B5966AC1-B555-4317-9488-07361D061329}" type="presParOf" srcId="{B51C2B19-0D57-4C23-88AF-F58336201F4B}" destId="{42878FEC-2754-4490-B36D-871BD6D59E94}" srcOrd="4" destOrd="0" presId="urn:microsoft.com/office/officeart/2005/8/layout/lProcess2"/>
    <dgm:cxn modelId="{A16F4412-95B0-4347-862B-0094911E39A4}" type="presParOf" srcId="{B51C2B19-0D57-4C23-88AF-F58336201F4B}" destId="{662B3A25-53E0-42FC-AE18-289F338DE7EE}" srcOrd="5" destOrd="0" presId="urn:microsoft.com/office/officeart/2005/8/layout/lProcess2"/>
    <dgm:cxn modelId="{7BB2C39C-970E-41D3-9E7A-139204CB2EDC}" type="presParOf" srcId="{B51C2B19-0D57-4C23-88AF-F58336201F4B}" destId="{4EF76D73-02B8-49F3-ACAA-8FE5B73D14E2}" srcOrd="6" destOrd="0" presId="urn:microsoft.com/office/officeart/2005/8/layout/lProcess2"/>
    <dgm:cxn modelId="{8842E8FF-B401-4559-A408-0B88A28DA107}" type="presParOf" srcId="{B51C2B19-0D57-4C23-88AF-F58336201F4B}" destId="{C701555F-B0AB-4D0F-BF6B-7BA64913132D}" srcOrd="7" destOrd="0" presId="urn:microsoft.com/office/officeart/2005/8/layout/lProcess2"/>
    <dgm:cxn modelId="{AAC5C9DF-DEF7-4BF6-A5AE-AAF8762ACDE4}" type="presParOf" srcId="{B51C2B19-0D57-4C23-88AF-F58336201F4B}" destId="{C196B689-EEEE-4756-B7DA-C5D0F14C0F6F}" srcOrd="8" destOrd="0" presId="urn:microsoft.com/office/officeart/2005/8/layout/lProcess2"/>
    <dgm:cxn modelId="{77C58C64-EA1A-4373-A023-0A8C35F050B8}" type="presParOf" srcId="{B51C2B19-0D57-4C23-88AF-F58336201F4B}" destId="{3116D3BE-5B3C-4C9B-906B-A156CD20154A}" srcOrd="9" destOrd="0" presId="urn:microsoft.com/office/officeart/2005/8/layout/lProcess2"/>
    <dgm:cxn modelId="{D2B8B7BE-A151-4556-87C0-FC315FBA83B3}" type="presParOf" srcId="{B51C2B19-0D57-4C23-88AF-F58336201F4B}" destId="{D7BA5E46-5520-4CE7-B747-3B42102C54DB}" srcOrd="10" destOrd="0" presId="urn:microsoft.com/office/officeart/2005/8/layout/lProcess2"/>
    <dgm:cxn modelId="{B1798C21-8903-4532-B341-CF7244CD957B}" type="presParOf" srcId="{B51C2B19-0D57-4C23-88AF-F58336201F4B}" destId="{555A1F96-68E5-4088-A5CB-AE86D2515124}" srcOrd="11" destOrd="0" presId="urn:microsoft.com/office/officeart/2005/8/layout/lProcess2"/>
    <dgm:cxn modelId="{8F124C8C-336E-4D78-BE3F-A527744B4DE1}" type="presParOf" srcId="{B51C2B19-0D57-4C23-88AF-F58336201F4B}" destId="{353453A4-AC49-491B-816F-0E243E163104}" srcOrd="12" destOrd="0" presId="urn:microsoft.com/office/officeart/2005/8/layout/lProcess2"/>
    <dgm:cxn modelId="{DB9A0E80-7E67-460C-8DC9-BB1843116C37}" type="presParOf" srcId="{E01756C6-BC3A-48C8-9BDB-7C6A1A564774}" destId="{85ED6F76-56C7-4361-B4D2-F59C79CC84DE}" srcOrd="3" destOrd="0" presId="urn:microsoft.com/office/officeart/2005/8/layout/lProcess2"/>
    <dgm:cxn modelId="{D41C6B7D-B81C-4D2E-AABF-7B935F351173}" type="presParOf" srcId="{E01756C6-BC3A-48C8-9BDB-7C6A1A564774}" destId="{4A0118A9-0DAB-4F3C-BA69-BBAD396E0DAE}" srcOrd="4" destOrd="0" presId="urn:microsoft.com/office/officeart/2005/8/layout/lProcess2"/>
    <dgm:cxn modelId="{41F75BDF-777A-4E75-A7C2-D3110C7B8B7E}" type="presParOf" srcId="{4A0118A9-0DAB-4F3C-BA69-BBAD396E0DAE}" destId="{A7B98B64-E20C-40A7-BBC7-3671F889E26D}" srcOrd="0" destOrd="0" presId="urn:microsoft.com/office/officeart/2005/8/layout/lProcess2"/>
    <dgm:cxn modelId="{0691FED5-A255-4EDA-AFD5-742912DBED28}" type="presParOf" srcId="{4A0118A9-0DAB-4F3C-BA69-BBAD396E0DAE}" destId="{42E7E201-40CD-46EB-A0EA-BC6E689E00E2}" srcOrd="1" destOrd="0" presId="urn:microsoft.com/office/officeart/2005/8/layout/lProcess2"/>
    <dgm:cxn modelId="{5412EE57-9AF2-4EFD-89B7-782830AB082E}" type="presParOf" srcId="{4A0118A9-0DAB-4F3C-BA69-BBAD396E0DAE}" destId="{CA54EA74-7128-4C70-970F-A89348747BCD}" srcOrd="2" destOrd="0" presId="urn:microsoft.com/office/officeart/2005/8/layout/lProcess2"/>
    <dgm:cxn modelId="{3E5BE54E-8428-43D0-B7C1-8EC71355F3D2}" type="presParOf" srcId="{CA54EA74-7128-4C70-970F-A89348747BCD}" destId="{7F9FC36C-EBC9-486F-A2AC-50AD6A2061C5}" srcOrd="0" destOrd="0" presId="urn:microsoft.com/office/officeart/2005/8/layout/lProcess2"/>
    <dgm:cxn modelId="{01DC7256-992F-49B2-95B4-38178CE8FD89}" type="presParOf" srcId="{7F9FC36C-EBC9-486F-A2AC-50AD6A2061C5}" destId="{5E4B8EEB-648C-4F3C-97D7-30996E6291C7}" srcOrd="0" destOrd="0" presId="urn:microsoft.com/office/officeart/2005/8/layout/lProcess2"/>
    <dgm:cxn modelId="{569F02EB-BC06-4C2D-8093-E45355A3F6F5}" type="presParOf" srcId="{7F9FC36C-EBC9-486F-A2AC-50AD6A2061C5}" destId="{2A252F74-F90F-4483-92C7-45F76B373D28}" srcOrd="1" destOrd="0" presId="urn:microsoft.com/office/officeart/2005/8/layout/lProcess2"/>
    <dgm:cxn modelId="{0F7CC8C0-049E-4AEE-AD7C-2796F57A2D03}" type="presParOf" srcId="{7F9FC36C-EBC9-486F-A2AC-50AD6A2061C5}" destId="{F917323A-A91F-4DCF-B36E-8C65C3603DD2}" srcOrd="2" destOrd="0" presId="urn:microsoft.com/office/officeart/2005/8/layout/lProcess2"/>
    <dgm:cxn modelId="{EE2BC010-E4C4-4176-AE21-2E6B50329266}" type="presParOf" srcId="{7F9FC36C-EBC9-486F-A2AC-50AD6A2061C5}" destId="{7FEE3FCA-1B63-44BA-ADCA-DCB63C91CCCA}" srcOrd="3" destOrd="0" presId="urn:microsoft.com/office/officeart/2005/8/layout/lProcess2"/>
    <dgm:cxn modelId="{93757A66-AA66-4BF6-A76B-75F52418218B}" type="presParOf" srcId="{7F9FC36C-EBC9-486F-A2AC-50AD6A2061C5}" destId="{6E25FA54-BA78-4969-9F65-9DE1831C3571}" srcOrd="4" destOrd="0" presId="urn:microsoft.com/office/officeart/2005/8/layout/lProcess2"/>
    <dgm:cxn modelId="{C44B1DE9-DEB9-422C-8825-1A6C76FFCBFB}" type="presParOf" srcId="{7F9FC36C-EBC9-486F-A2AC-50AD6A2061C5}" destId="{7359C8A3-B630-4B8D-B8D2-73DFD563C28C}" srcOrd="5" destOrd="0" presId="urn:microsoft.com/office/officeart/2005/8/layout/lProcess2"/>
    <dgm:cxn modelId="{6A485C63-2D7B-43DD-B8DC-F4DE7B5D376E}" type="presParOf" srcId="{7F9FC36C-EBC9-486F-A2AC-50AD6A2061C5}" destId="{447F7865-319A-48DB-B1E1-B69A3BB85B82}" srcOrd="6" destOrd="0" presId="urn:microsoft.com/office/officeart/2005/8/layout/lProcess2"/>
    <dgm:cxn modelId="{2DBCA1F4-90C7-499D-91BA-F664833E0FF0}" type="presParOf" srcId="{7F9FC36C-EBC9-486F-A2AC-50AD6A2061C5}" destId="{9B237D3F-C5C9-4F66-AB7C-3AF08834241F}" srcOrd="7" destOrd="0" presId="urn:microsoft.com/office/officeart/2005/8/layout/lProcess2"/>
    <dgm:cxn modelId="{9410EE97-0739-4F0D-9115-0304D0A08993}" type="presParOf" srcId="{7F9FC36C-EBC9-486F-A2AC-50AD6A2061C5}" destId="{8E6314EC-1A4B-4461-97A0-A379C28E9D9C}" srcOrd="8" destOrd="0" presId="urn:microsoft.com/office/officeart/2005/8/layout/lProcess2"/>
    <dgm:cxn modelId="{C1AF339E-604C-4442-9B19-7DF5C0B9B0CF}" type="presParOf" srcId="{7F9FC36C-EBC9-486F-A2AC-50AD6A2061C5}" destId="{15E6AC54-F7FA-4665-BB41-27300E8B543D}" srcOrd="9" destOrd="0" presId="urn:microsoft.com/office/officeart/2005/8/layout/lProcess2"/>
    <dgm:cxn modelId="{551D8B4E-39D1-4A91-BD92-031DFDAC0B92}" type="presParOf" srcId="{7F9FC36C-EBC9-486F-A2AC-50AD6A2061C5}" destId="{0061CB9C-B423-463D-9763-50C223B7D9CC}" srcOrd="10" destOrd="0" presId="urn:microsoft.com/office/officeart/2005/8/layout/lProcess2"/>
    <dgm:cxn modelId="{67169723-39C5-44F3-97D4-55570158C149}" type="presParOf" srcId="{7F9FC36C-EBC9-486F-A2AC-50AD6A2061C5}" destId="{DC4601BF-3A3B-4EDE-9658-81A153EA9002}" srcOrd="11" destOrd="0" presId="urn:microsoft.com/office/officeart/2005/8/layout/lProcess2"/>
    <dgm:cxn modelId="{07ECEAAB-E68B-43E3-9646-A753A7C0ECCA}" type="presParOf" srcId="{7F9FC36C-EBC9-486F-A2AC-50AD6A2061C5}" destId="{0E311D1C-6148-4892-BF85-29E244D76727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F1A8D-0DFE-4EFE-B4D6-8B52A832B676}">
      <dsp:nvSpPr>
        <dsp:cNvPr id="0" name=""/>
        <dsp:cNvSpPr/>
      </dsp:nvSpPr>
      <dsp:spPr>
        <a:xfrm>
          <a:off x="1198" y="0"/>
          <a:ext cx="3114972" cy="4998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NodeJS</a:t>
          </a:r>
          <a:endParaRPr lang="en-GB" sz="5400" kern="1200" dirty="0"/>
        </a:p>
      </dsp:txBody>
      <dsp:txXfrm>
        <a:off x="1198" y="0"/>
        <a:ext cx="3114972" cy="1499615"/>
      </dsp:txXfrm>
    </dsp:sp>
    <dsp:sp modelId="{F19F8819-E8B6-4035-BE79-9AD73EAC2619}">
      <dsp:nvSpPr>
        <dsp:cNvPr id="0" name=""/>
        <dsp:cNvSpPr/>
      </dsp:nvSpPr>
      <dsp:spPr>
        <a:xfrm>
          <a:off x="312695" y="1499669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2009</a:t>
          </a:r>
          <a:endParaRPr lang="en-GB" sz="2800" kern="1200" dirty="0"/>
        </a:p>
      </dsp:txBody>
      <dsp:txXfrm>
        <a:off x="322569" y="1509543"/>
        <a:ext cx="2472230" cy="317384"/>
      </dsp:txXfrm>
    </dsp:sp>
    <dsp:sp modelId="{D5D99602-72EC-4768-AC81-C313B1059DB4}">
      <dsp:nvSpPr>
        <dsp:cNvPr id="0" name=""/>
        <dsp:cNvSpPr/>
      </dsp:nvSpPr>
      <dsp:spPr>
        <a:xfrm>
          <a:off x="312695" y="1888669"/>
          <a:ext cx="2491978" cy="2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</a:t>
          </a:r>
          <a:endParaRPr lang="en-GB" sz="2800" kern="1200" dirty="0"/>
        </a:p>
      </dsp:txBody>
      <dsp:txXfrm>
        <a:off x="320576" y="1896550"/>
        <a:ext cx="2476216" cy="253300"/>
      </dsp:txXfrm>
    </dsp:sp>
    <dsp:sp modelId="{9F4623B3-66D6-4CDB-A86B-7EC2B8042B7D}">
      <dsp:nvSpPr>
        <dsp:cNvPr id="0" name=""/>
        <dsp:cNvSpPr/>
      </dsp:nvSpPr>
      <dsp:spPr>
        <a:xfrm>
          <a:off x="312695" y="2209598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Google V8</a:t>
          </a:r>
          <a:endParaRPr lang="en-GB" sz="2800" kern="1200" dirty="0"/>
        </a:p>
      </dsp:txBody>
      <dsp:txXfrm>
        <a:off x="322569" y="2219472"/>
        <a:ext cx="2472230" cy="317384"/>
      </dsp:txXfrm>
    </dsp:sp>
    <dsp:sp modelId="{1705C2E6-76D4-4643-BD34-195EDC10CB55}">
      <dsp:nvSpPr>
        <dsp:cNvPr id="0" name=""/>
        <dsp:cNvSpPr/>
      </dsp:nvSpPr>
      <dsp:spPr>
        <a:xfrm>
          <a:off x="312695" y="2598597"/>
          <a:ext cx="2491978" cy="535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Experimental</a:t>
          </a:r>
          <a:endParaRPr lang="en-GB" sz="2800" kern="1200" dirty="0"/>
        </a:p>
      </dsp:txBody>
      <dsp:txXfrm>
        <a:off x="328382" y="2614284"/>
        <a:ext cx="2460604" cy="504228"/>
      </dsp:txXfrm>
    </dsp:sp>
    <dsp:sp modelId="{FD9F96A8-CEE5-4721-B800-C39493087E4D}">
      <dsp:nvSpPr>
        <dsp:cNvPr id="0" name=""/>
        <dsp:cNvSpPr/>
      </dsp:nvSpPr>
      <dsp:spPr>
        <a:xfrm>
          <a:off x="312695" y="3186067"/>
          <a:ext cx="2491978" cy="784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JavaScript, C++, </a:t>
          </a:r>
          <a:br>
            <a:rPr lang="en-US" sz="2800" kern="1200" dirty="0"/>
          </a:br>
          <a:r>
            <a:rPr lang="en-US" sz="2800" kern="1200" dirty="0"/>
            <a:t>Python, C</a:t>
          </a:r>
          <a:endParaRPr lang="en-GB" sz="2800" kern="1200" dirty="0"/>
        </a:p>
      </dsp:txBody>
      <dsp:txXfrm>
        <a:off x="335677" y="3209049"/>
        <a:ext cx="2446014" cy="738699"/>
      </dsp:txXfrm>
    </dsp:sp>
    <dsp:sp modelId="{994B245B-730B-404B-A30B-D442305F8417}">
      <dsp:nvSpPr>
        <dsp:cNvPr id="0" name=""/>
        <dsp:cNvSpPr/>
      </dsp:nvSpPr>
      <dsp:spPr>
        <a:xfrm>
          <a:off x="312695" y="4022596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npm install</a:t>
          </a:r>
          <a:endParaRPr lang="en-GB" sz="2800" kern="1200" dirty="0"/>
        </a:p>
      </dsp:txBody>
      <dsp:txXfrm>
        <a:off x="322569" y="4032470"/>
        <a:ext cx="2472230" cy="317384"/>
      </dsp:txXfrm>
    </dsp:sp>
    <dsp:sp modelId="{3BB3EE57-8697-415D-B10D-BDFC19A9B056}">
      <dsp:nvSpPr>
        <dsp:cNvPr id="0" name=""/>
        <dsp:cNvSpPr/>
      </dsp:nvSpPr>
      <dsp:spPr>
        <a:xfrm>
          <a:off x="312695" y="4411596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 23.0.0</a:t>
          </a:r>
          <a:endParaRPr lang="en-GB" sz="2800" kern="1200" dirty="0"/>
        </a:p>
      </dsp:txBody>
      <dsp:txXfrm>
        <a:off x="322569" y="4421470"/>
        <a:ext cx="2472230" cy="317384"/>
      </dsp:txXfrm>
    </dsp:sp>
    <dsp:sp modelId="{CBFE8454-DE96-45F3-AA8A-D3A37B1E9790}">
      <dsp:nvSpPr>
        <dsp:cNvPr id="0" name=""/>
        <dsp:cNvSpPr/>
      </dsp:nvSpPr>
      <dsp:spPr>
        <a:xfrm>
          <a:off x="3349793" y="0"/>
          <a:ext cx="3114972" cy="4998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Deno</a:t>
          </a:r>
          <a:endParaRPr lang="en-GB" sz="6000" kern="1200" dirty="0"/>
        </a:p>
      </dsp:txBody>
      <dsp:txXfrm>
        <a:off x="3349793" y="0"/>
        <a:ext cx="3114972" cy="1499615"/>
      </dsp:txXfrm>
    </dsp:sp>
    <dsp:sp modelId="{1683E550-CC32-4AD7-9FA2-57AC5B75B23A}">
      <dsp:nvSpPr>
        <dsp:cNvPr id="0" name=""/>
        <dsp:cNvSpPr/>
      </dsp:nvSpPr>
      <dsp:spPr>
        <a:xfrm>
          <a:off x="3661290" y="1499669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2018</a:t>
          </a:r>
          <a:endParaRPr lang="en-GB" sz="2800" kern="1200" dirty="0"/>
        </a:p>
      </dsp:txBody>
      <dsp:txXfrm>
        <a:off x="3671164" y="1509543"/>
        <a:ext cx="2472230" cy="317384"/>
      </dsp:txXfrm>
    </dsp:sp>
    <dsp:sp modelId="{3552698D-D947-4AB2-B9A4-47106DCFF9DD}">
      <dsp:nvSpPr>
        <dsp:cNvPr id="0" name=""/>
        <dsp:cNvSpPr/>
      </dsp:nvSpPr>
      <dsp:spPr>
        <a:xfrm>
          <a:off x="3661290" y="1888669"/>
          <a:ext cx="2491978" cy="2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</a:t>
          </a:r>
          <a:endParaRPr lang="en-GB" sz="2800" kern="1200" dirty="0"/>
        </a:p>
      </dsp:txBody>
      <dsp:txXfrm>
        <a:off x="3669171" y="1896550"/>
        <a:ext cx="2476216" cy="253300"/>
      </dsp:txXfrm>
    </dsp:sp>
    <dsp:sp modelId="{42878FEC-2754-4490-B36D-871BD6D59E94}">
      <dsp:nvSpPr>
        <dsp:cNvPr id="0" name=""/>
        <dsp:cNvSpPr/>
      </dsp:nvSpPr>
      <dsp:spPr>
        <a:xfrm>
          <a:off x="3661290" y="2209598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Google V8</a:t>
          </a:r>
          <a:endParaRPr lang="en-GB" sz="2800" kern="1200" dirty="0"/>
        </a:p>
      </dsp:txBody>
      <dsp:txXfrm>
        <a:off x="3671164" y="2219472"/>
        <a:ext cx="2472230" cy="317384"/>
      </dsp:txXfrm>
    </dsp:sp>
    <dsp:sp modelId="{4EF76D73-02B8-49F3-ACAA-8FE5B73D14E2}">
      <dsp:nvSpPr>
        <dsp:cNvPr id="0" name=""/>
        <dsp:cNvSpPr/>
      </dsp:nvSpPr>
      <dsp:spPr>
        <a:xfrm>
          <a:off x="3661290" y="2598597"/>
          <a:ext cx="2491978" cy="535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Build-in</a:t>
          </a:r>
          <a:endParaRPr lang="en-GB" sz="2800" kern="1200" dirty="0"/>
        </a:p>
      </dsp:txBody>
      <dsp:txXfrm>
        <a:off x="3676977" y="2614284"/>
        <a:ext cx="2460604" cy="504228"/>
      </dsp:txXfrm>
    </dsp:sp>
    <dsp:sp modelId="{C196B689-EEEE-4756-B7DA-C5D0F14C0F6F}">
      <dsp:nvSpPr>
        <dsp:cNvPr id="0" name=""/>
        <dsp:cNvSpPr/>
      </dsp:nvSpPr>
      <dsp:spPr>
        <a:xfrm>
          <a:off x="3661290" y="3186067"/>
          <a:ext cx="2491978" cy="784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JavaScript, Rust, C++</a:t>
          </a:r>
          <a:endParaRPr lang="en-GB" sz="2800" kern="1200" dirty="0"/>
        </a:p>
      </dsp:txBody>
      <dsp:txXfrm>
        <a:off x="3684272" y="3209049"/>
        <a:ext cx="2446014" cy="738699"/>
      </dsp:txXfrm>
    </dsp:sp>
    <dsp:sp modelId="{D7BA5E46-5520-4CE7-B747-3B42102C54DB}">
      <dsp:nvSpPr>
        <dsp:cNvPr id="0" name=""/>
        <dsp:cNvSpPr/>
      </dsp:nvSpPr>
      <dsp:spPr>
        <a:xfrm>
          <a:off x="3661290" y="4022596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Deno install</a:t>
          </a:r>
          <a:endParaRPr lang="en-GB" sz="2800" kern="1200" dirty="0"/>
        </a:p>
      </dsp:txBody>
      <dsp:txXfrm>
        <a:off x="3671164" y="4032470"/>
        <a:ext cx="2472230" cy="317384"/>
      </dsp:txXfrm>
    </dsp:sp>
    <dsp:sp modelId="{353453A4-AC49-491B-816F-0E243E163104}">
      <dsp:nvSpPr>
        <dsp:cNvPr id="0" name=""/>
        <dsp:cNvSpPr/>
      </dsp:nvSpPr>
      <dsp:spPr>
        <a:xfrm>
          <a:off x="3661290" y="4411596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 2.0.2</a:t>
          </a:r>
          <a:endParaRPr lang="en-GB" sz="2800" kern="1200" dirty="0"/>
        </a:p>
      </dsp:txBody>
      <dsp:txXfrm>
        <a:off x="3671164" y="4421470"/>
        <a:ext cx="2472230" cy="317384"/>
      </dsp:txXfrm>
    </dsp:sp>
    <dsp:sp modelId="{A7B98B64-E20C-40A7-BBC7-3671F889E26D}">
      <dsp:nvSpPr>
        <dsp:cNvPr id="0" name=""/>
        <dsp:cNvSpPr/>
      </dsp:nvSpPr>
      <dsp:spPr>
        <a:xfrm>
          <a:off x="6698389" y="0"/>
          <a:ext cx="3114972" cy="4998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Bun</a:t>
          </a:r>
          <a:endParaRPr lang="en-GB" sz="5400" kern="1200" dirty="0"/>
        </a:p>
      </dsp:txBody>
      <dsp:txXfrm>
        <a:off x="6698389" y="0"/>
        <a:ext cx="3114972" cy="1499615"/>
      </dsp:txXfrm>
    </dsp:sp>
    <dsp:sp modelId="{5E4B8EEB-648C-4F3C-97D7-30996E6291C7}">
      <dsp:nvSpPr>
        <dsp:cNvPr id="0" name=""/>
        <dsp:cNvSpPr/>
      </dsp:nvSpPr>
      <dsp:spPr>
        <a:xfrm>
          <a:off x="7009886" y="1499669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2021</a:t>
          </a:r>
          <a:endParaRPr lang="en-GB" sz="2800" kern="1200" dirty="0"/>
        </a:p>
      </dsp:txBody>
      <dsp:txXfrm>
        <a:off x="7019760" y="1509543"/>
        <a:ext cx="2472230" cy="317384"/>
      </dsp:txXfrm>
    </dsp:sp>
    <dsp:sp modelId="{F917323A-A91F-4DCF-B36E-8C65C3603DD2}">
      <dsp:nvSpPr>
        <dsp:cNvPr id="0" name=""/>
        <dsp:cNvSpPr/>
      </dsp:nvSpPr>
      <dsp:spPr>
        <a:xfrm>
          <a:off x="7009886" y="1888669"/>
          <a:ext cx="2491978" cy="269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</a:t>
          </a:r>
          <a:endParaRPr lang="en-GB" sz="2800" kern="1200" dirty="0"/>
        </a:p>
      </dsp:txBody>
      <dsp:txXfrm>
        <a:off x="7017767" y="1896550"/>
        <a:ext cx="2476216" cy="253300"/>
      </dsp:txXfrm>
    </dsp:sp>
    <dsp:sp modelId="{6E25FA54-BA78-4969-9F65-9DE1831C3571}">
      <dsp:nvSpPr>
        <dsp:cNvPr id="0" name=""/>
        <dsp:cNvSpPr/>
      </dsp:nvSpPr>
      <dsp:spPr>
        <a:xfrm>
          <a:off x="7009886" y="2209598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JavaScriptCore</a:t>
          </a:r>
          <a:endParaRPr lang="en-GB" sz="2800" kern="1200" dirty="0"/>
        </a:p>
      </dsp:txBody>
      <dsp:txXfrm>
        <a:off x="7019760" y="2219472"/>
        <a:ext cx="2472230" cy="317384"/>
      </dsp:txXfrm>
    </dsp:sp>
    <dsp:sp modelId="{447F7865-319A-48DB-B1E1-B69A3BB85B82}">
      <dsp:nvSpPr>
        <dsp:cNvPr id="0" name=""/>
        <dsp:cNvSpPr/>
      </dsp:nvSpPr>
      <dsp:spPr>
        <a:xfrm>
          <a:off x="7009886" y="2598597"/>
          <a:ext cx="2491978" cy="535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Build-in</a:t>
          </a:r>
          <a:endParaRPr lang="en-GB" sz="2800" kern="1200" dirty="0"/>
        </a:p>
      </dsp:txBody>
      <dsp:txXfrm>
        <a:off x="7025573" y="2614284"/>
        <a:ext cx="2460604" cy="504228"/>
      </dsp:txXfrm>
    </dsp:sp>
    <dsp:sp modelId="{8E6314EC-1A4B-4461-97A0-A379C28E9D9C}">
      <dsp:nvSpPr>
        <dsp:cNvPr id="0" name=""/>
        <dsp:cNvSpPr/>
      </dsp:nvSpPr>
      <dsp:spPr>
        <a:xfrm>
          <a:off x="7009886" y="3186067"/>
          <a:ext cx="2491978" cy="784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Zig, C++,</a:t>
          </a:r>
          <a:br>
            <a:rPr lang="en-US" sz="2800" kern="1200" dirty="0"/>
          </a:br>
          <a:r>
            <a:rPr lang="en-US" sz="2800" kern="1200" dirty="0"/>
            <a:t>TypeScript, C</a:t>
          </a:r>
          <a:endParaRPr lang="en-GB" sz="2800" kern="1200" dirty="0"/>
        </a:p>
      </dsp:txBody>
      <dsp:txXfrm>
        <a:off x="7032868" y="3209049"/>
        <a:ext cx="2446014" cy="738699"/>
      </dsp:txXfrm>
    </dsp:sp>
    <dsp:sp modelId="{0061CB9C-B423-463D-9763-50C223B7D9CC}">
      <dsp:nvSpPr>
        <dsp:cNvPr id="0" name=""/>
        <dsp:cNvSpPr/>
      </dsp:nvSpPr>
      <dsp:spPr>
        <a:xfrm>
          <a:off x="7009886" y="4022596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bun install</a:t>
          </a:r>
          <a:endParaRPr lang="en-GB" sz="2800" kern="1200" dirty="0"/>
        </a:p>
      </dsp:txBody>
      <dsp:txXfrm>
        <a:off x="7019760" y="4032470"/>
        <a:ext cx="2472230" cy="317384"/>
      </dsp:txXfrm>
    </dsp:sp>
    <dsp:sp modelId="{0E311D1C-6148-4892-BF85-29E244D76727}">
      <dsp:nvSpPr>
        <dsp:cNvPr id="0" name=""/>
        <dsp:cNvSpPr/>
      </dsp:nvSpPr>
      <dsp:spPr>
        <a:xfrm>
          <a:off x="7009886" y="4411596"/>
          <a:ext cx="2491978" cy="337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</a:t>
          </a:r>
          <a:r>
            <a:rPr lang="en-GB" sz="2800" b="0" i="0" kern="1200" dirty="0"/>
            <a:t>1.1.31</a:t>
          </a:r>
          <a:endParaRPr lang="en-GB" sz="2800" kern="1200" dirty="0"/>
        </a:p>
      </dsp:txBody>
      <dsp:txXfrm>
        <a:off x="7019760" y="4421470"/>
        <a:ext cx="2472230" cy="317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43385-F947-480D-9460-AD3D3F4666E2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77E8-377D-4477-B8A6-3BC56CC7F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77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77E8-377D-4477-B8A6-3BC56CC7F5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8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77E8-377D-4477-B8A6-3BC56CC7F5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66CF-8709-1445-A81A-E6EC8B77A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8F11-375F-8FF9-2977-8E57DFAD9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4FA2-D2BB-51B5-8576-C05FD1E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FEDD-95AD-5E5B-9C6F-D1FFD99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0424-15BD-BC69-F223-529252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3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2B3C-B61B-A5DD-11C0-DC4DD547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5EB3-57C3-229F-206A-5FFB5764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449E-77B6-0283-8B03-83C2F163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ADD8-2BFE-70E4-9CC6-826E1E96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0463-4B29-3BED-22AF-FBAF5AD6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98253-35F5-604E-5771-F80340823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AA24-9B25-5474-AA36-8C0E2098D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EB7F-3E1D-429D-9685-4D2EDE31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0D11-55E7-962B-C1A9-3BB95F14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11B4-F903-3AED-783C-10FF03F5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4457-623A-DC57-05E6-17B9AA30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1577-75C9-2E20-E8A2-11294097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9B12-80CE-D459-F4A6-54F5EA2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59C9-FF06-9AC1-BDF2-BFE51E58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07BF-BDB8-559F-F27E-27FA824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B5A4-1641-958D-5517-C47225D7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144C-6E19-57AB-956D-04FF8BAB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FE7F-5D43-338D-FD01-F555890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3003-574D-0A50-7DFC-C64A4C88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9EA-E37F-E7B2-CE83-74D2651C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8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8F7-5F80-74E1-D260-2BE8B64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B45B-4632-895F-CFE4-002078B5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DD0E6-5D79-4317-B998-F25954B9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47DC-B756-7A24-2C0A-4619AE08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E889-1A36-C291-09D2-47895BA9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77A8-A591-8EE8-00AC-AF32AD6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0BF7-DC8A-874A-2EB0-2C231131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57434-E172-4C05-DE05-0CA3A205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CC51E-FA9A-6D39-113A-47E4678E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4875A-E728-4DDD-261C-52BEC5927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34E8E-E75B-BF09-10E6-03FB9078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B855C-DFC5-19E0-3BD9-0B02E613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5C337-252B-BA15-2523-34913CA6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3A6B9-CDB9-D43E-AA5F-0E32AC70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0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DEC-DBBF-FF25-365D-26DD1B0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9A143-618C-D44E-BC36-C1BF30C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0FAA9-AF75-4E8B-8D71-09526326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CED5A-135E-367D-CFA3-3CF800D7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3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C20-30E0-50BF-F9D9-567C92D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47B3-6CA5-029D-E98F-DE580300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280-9107-0CD1-777F-C9D61CA0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7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15D0-9ADC-C3C1-1C8F-874B3DC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C16-E123-8612-7258-F9528E52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603B-F54F-A2DC-4232-8647E4F7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A04FE-2624-138C-D722-42629C5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7F28E-CD40-A4AB-51B0-AA3E9AA5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9DE4D-5FCE-FA8E-2C1A-DA360756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DA01-E9F9-A8DE-FFA5-5E8057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BA5D7-1E6E-C319-CB73-B927F0AF5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F9545-46B3-5DD9-9075-C6DBB7B8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3A65-4B7A-4553-A1CD-46251640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FF9D-3E4B-A8A6-0A06-A4F80CEE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9668A-103C-B5C4-638F-87A916E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03D86-F8E6-432C-CD15-49399040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B9DF-62F6-138C-BA7A-1458F933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590F-A9B3-964B-ABED-735BA0DEA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8BA5-D3BA-4DB1-8F19-79ED4336CB9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8E41-C428-B003-E6F8-2231A48B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5E2B-7E06-DCA1-731D-9121FDB59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1F2B-22C1-4741-BAC1-C753F6C16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JmyYosyDD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eno.com/runtime/getting_started/installation/" TargetMode="External"/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n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hyperlink" Target="http://localhost:$%7bserver.port%7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to/probir-sarkar/honojs-benchmark-nodejs-vs-deno-20-vs-bun-which-is-the-fastest-413j" TargetMode="External"/><Relationship Id="rId3" Type="http://schemas.openxmlformats.org/officeDocument/2006/relationships/hyperlink" Target="https://deno.com/" TargetMode="External"/><Relationship Id="rId7" Type="http://schemas.openxmlformats.org/officeDocument/2006/relationships/hyperlink" Target="https://tarunjain07.medium.com/non-blocking-vs-blocking-i-o-notes-904559ae5b9e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slideshow/intro-to-node-and-non-blocking-io/24350440" TargetMode="External"/><Relationship Id="rId5" Type="http://schemas.openxmlformats.org/officeDocument/2006/relationships/hyperlink" Target="https://betterstack.com/community/guides/scaling-nodejs/nodejs-vs-deno-vs-bun/#what-is-node-js" TargetMode="External"/><Relationship Id="rId4" Type="http://schemas.openxmlformats.org/officeDocument/2006/relationships/hyperlink" Target="https://bun.sh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A696-F293-14F3-17C4-AA5DE011B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0719" cy="2387600"/>
          </a:xfrm>
        </p:spPr>
        <p:txBody>
          <a:bodyPr/>
          <a:lstStyle/>
          <a:p>
            <a:r>
              <a:rPr lang="en-US" dirty="0"/>
              <a:t>JavaScript</a:t>
            </a:r>
            <a:r>
              <a:rPr lang="th-TH" dirty="0"/>
              <a:t> </a:t>
            </a:r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for non-Browser (server)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B3E68-6805-F99F-52BE-EB3ACC69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435" y="3602038"/>
            <a:ext cx="9922565" cy="1655762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/>
              <a:t>            NodeJS                                       Deno                                  Bun</a:t>
            </a:r>
            <a:endParaRPr lang="en-GB" dirty="0"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FEB4AAE7-A622-E8FD-F10F-59B3DCFC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2" y="4902199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no - YouTube">
            <a:extLst>
              <a:ext uri="{FF2B5EF4-FFF2-40B4-BE49-F238E27FC236}">
                <a16:creationId xmlns:a16="http://schemas.microsoft.com/office/drawing/2014/main" id="{E29BAD43-CF1F-F7CB-68DF-2465DD76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98" y="44973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n - 4 Xtreme Co.,Ltd.">
            <a:extLst>
              <a:ext uri="{FF2B5EF4-FFF2-40B4-BE49-F238E27FC236}">
                <a16:creationId xmlns:a16="http://schemas.microsoft.com/office/drawing/2014/main" id="{AFAB2DD6-BF36-B733-6074-560A7201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78" y="4568824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A488C-4C79-C54D-C9F0-697A8A95A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30"/>
            <a:ext cx="3197087" cy="3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0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C2B0-72CA-F638-0209-DDBE560E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ผู้สร้าง </a:t>
            </a:r>
            <a:r>
              <a:rPr lang="en-US" dirty="0"/>
              <a:t>Bun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034A-D67F-B843-FB69-309BE4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670" y="1789043"/>
            <a:ext cx="8034130" cy="4387920"/>
          </a:xfrm>
        </p:spPr>
        <p:txBody>
          <a:bodyPr/>
          <a:lstStyle/>
          <a:p>
            <a:r>
              <a:rPr lang="th-TH" dirty="0"/>
              <a:t>ในปี 2022 </a:t>
            </a:r>
            <a:r>
              <a:rPr lang="en-GB" dirty="0"/>
              <a:t>Jarred Sumner </a:t>
            </a:r>
            <a:r>
              <a:rPr lang="th-TH" dirty="0"/>
              <a:t>มีเป้าหมายในการสร้างแพลตฟอร์มที่เร็วกว่า </a:t>
            </a:r>
            <a:r>
              <a:rPr lang="en-GB" dirty="0"/>
              <a:t>Node.js </a:t>
            </a:r>
            <a:r>
              <a:rPr lang="th-TH" dirty="0"/>
              <a:t>และ </a:t>
            </a:r>
            <a:r>
              <a:rPr lang="en-GB" dirty="0"/>
              <a:t>Deno </a:t>
            </a:r>
            <a:r>
              <a:rPr lang="th-TH" dirty="0"/>
              <a:t>เขาจึงพัฒนา </a:t>
            </a:r>
            <a:r>
              <a:rPr lang="en-GB" dirty="0"/>
              <a:t>Bun </a:t>
            </a:r>
            <a:r>
              <a:rPr lang="th-TH" dirty="0"/>
              <a:t>ขึ้น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	 </a:t>
            </a:r>
            <a:r>
              <a:rPr lang="th-TH" dirty="0"/>
              <a:t>โดยใช้ </a:t>
            </a:r>
            <a:r>
              <a:rPr lang="en-GB" dirty="0"/>
              <a:t>WebKit's JavaScriptCore Engine </a:t>
            </a:r>
            <a:r>
              <a:rPr lang="th-TH" dirty="0"/>
              <a:t>และภาษา </a:t>
            </a:r>
            <a:r>
              <a:rPr lang="en-GB" dirty="0"/>
              <a:t>Zig </a:t>
            </a:r>
            <a:r>
              <a:rPr lang="th-TH" dirty="0"/>
              <a:t>เขาเน้นไปที่การทำให้ </a:t>
            </a:r>
            <a:r>
              <a:rPr lang="en-GB" dirty="0"/>
              <a:t>Bun </a:t>
            </a:r>
            <a:r>
              <a:rPr lang="th-TH" dirty="0"/>
              <a:t>มีความเร็วสูงสุดในการเริ่มต้นและการทำงาน ซึ่งเร็วกว่า </a:t>
            </a:r>
            <a:r>
              <a:rPr lang="en-GB" dirty="0"/>
              <a:t>Node.js </a:t>
            </a:r>
            <a:r>
              <a:rPr lang="th-TH" dirty="0"/>
              <a:t>ถึง 4 เท่า!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/>
              <a:t>Bun </a:t>
            </a:r>
            <a:r>
              <a:rPr lang="th-TH" dirty="0"/>
              <a:t>ยังมีการสนับสนุน </a:t>
            </a:r>
            <a:r>
              <a:rPr lang="en-GB" dirty="0"/>
              <a:t>TypeScript </a:t>
            </a:r>
            <a:r>
              <a:rPr lang="th-TH" dirty="0"/>
              <a:t>และ </a:t>
            </a:r>
            <a:r>
              <a:rPr lang="en-GB" dirty="0"/>
              <a:t>JSX </a:t>
            </a:r>
            <a:r>
              <a:rPr lang="th-TH" dirty="0"/>
              <a:t>โดยตรงและสามารถใช้แพ็กเกจจาก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th-TH" dirty="0"/>
              <a:t>ได้ ทำให้โปรแกรมเมอร์สามารถใช้งานได้ง่ายและรวดเร็วกว่าเดิม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AE0DCF-9E89-F142-3750-1F44ECC1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937" y="1789043"/>
            <a:ext cx="2846733" cy="28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DBE3E-1250-7A5B-79D7-BF1D20627E7A}"/>
              </a:ext>
            </a:extLst>
          </p:cNvPr>
          <p:cNvSpPr txBox="1"/>
          <p:nvPr/>
        </p:nvSpPr>
        <p:spPr>
          <a:xfrm>
            <a:off x="685800" y="4852371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Jarred Sumner</a:t>
            </a:r>
            <a:endParaRPr lang="en-GB" dirty="0"/>
          </a:p>
        </p:txBody>
      </p:sp>
      <p:pic>
        <p:nvPicPr>
          <p:cNvPr id="5" name="Picture 6" descr="Bun - 4 Xtreme Co.,Ltd.">
            <a:extLst>
              <a:ext uri="{FF2B5EF4-FFF2-40B4-BE49-F238E27FC236}">
                <a16:creationId xmlns:a16="http://schemas.microsoft.com/office/drawing/2014/main" id="{AB0EB849-2FEC-BADF-952D-73ABC14C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52" y="266770"/>
            <a:ext cx="1348409" cy="117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B5F86-9974-1FD4-7D48-7CD84187D9A7}"/>
              </a:ext>
            </a:extLst>
          </p:cNvPr>
          <p:cNvSpPr txBox="1"/>
          <p:nvPr/>
        </p:nvSpPr>
        <p:spPr>
          <a:xfrm>
            <a:off x="4865205" y="4963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https://github.com/oven-sh/bun</a:t>
            </a:r>
          </a:p>
        </p:txBody>
      </p:sp>
      <p:pic>
        <p:nvPicPr>
          <p:cNvPr id="2052" name="Picture 4" descr="Global web icon">
            <a:extLst>
              <a:ext uri="{FF2B5EF4-FFF2-40B4-BE49-F238E27FC236}">
                <a16:creationId xmlns:a16="http://schemas.microsoft.com/office/drawing/2014/main" id="{2D4971D4-0C9D-CF0C-4050-54C6B0A2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42" y="5050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15D7-D2EF-B16C-400A-A891E77B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B2238-6148-677E-D57C-CB4D4EB23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49" y="1454168"/>
            <a:ext cx="6528131" cy="4669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F3120-4963-7C3F-B29F-38FBF7A5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55" y="2985186"/>
            <a:ext cx="4915326" cy="2408129"/>
          </a:xfrm>
          <a:prstGeom prst="rect">
            <a:avLst/>
          </a:prstGeom>
        </p:spPr>
      </p:pic>
      <p:pic>
        <p:nvPicPr>
          <p:cNvPr id="8" name="Picture 6" descr="Bun - 4 Xtreme Co.,Ltd.">
            <a:extLst>
              <a:ext uri="{FF2B5EF4-FFF2-40B4-BE49-F238E27FC236}">
                <a16:creationId xmlns:a16="http://schemas.microsoft.com/office/drawing/2014/main" id="{EC2E1AA5-F40C-70A7-B1E1-67CFD371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52" y="266770"/>
            <a:ext cx="1348409" cy="117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DF270D-6B05-7DDE-31F3-CCD0295E26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5861"/>
          <a:stretch/>
        </p:blipFill>
        <p:spPr>
          <a:xfrm>
            <a:off x="6900755" y="1690688"/>
            <a:ext cx="5116734" cy="1150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58737C-C7CD-22E1-5E1C-D8370C02F534}"/>
              </a:ext>
            </a:extLst>
          </p:cNvPr>
          <p:cNvSpPr txBox="1"/>
          <p:nvPr/>
        </p:nvSpPr>
        <p:spPr>
          <a:xfrm>
            <a:off x="69088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https://www.scalablepath.com/nodejs/bun-node-alternative</a:t>
            </a:r>
          </a:p>
        </p:txBody>
      </p:sp>
    </p:spTree>
    <p:extLst>
      <p:ext uri="{BB962C8B-B14F-4D97-AF65-F5344CB8AC3E}">
        <p14:creationId xmlns:p14="http://schemas.microsoft.com/office/powerpoint/2010/main" val="375950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70D-780E-956C-41BD-7BFA0A8A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 descr="Server-side rendering comparison between Bun, Deno and Node.js">
            <a:extLst>
              <a:ext uri="{FF2B5EF4-FFF2-40B4-BE49-F238E27FC236}">
                <a16:creationId xmlns:a16="http://schemas.microsoft.com/office/drawing/2014/main" id="{B54A5EDF-6AA5-9A56-CF5B-8F04D9608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" y="128905"/>
            <a:ext cx="11935357" cy="63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22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07F-5F1F-DB7C-140D-981ED685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240" cy="965835"/>
          </a:xfrm>
        </p:spPr>
        <p:txBody>
          <a:bodyPr/>
          <a:lstStyle/>
          <a:p>
            <a:r>
              <a:rPr lang="en-US" dirty="0"/>
              <a:t>HTTP Benchmark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05D497F-6450-0325-A6B1-EB374A30B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56415"/>
              </p:ext>
            </p:extLst>
          </p:nvPr>
        </p:nvGraphicFramePr>
        <p:xfrm>
          <a:off x="508000" y="1330960"/>
          <a:ext cx="10845800" cy="4846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9D6949-E7BB-A28E-62D2-7380B81BC5AC}"/>
              </a:ext>
            </a:extLst>
          </p:cNvPr>
          <p:cNvSpPr txBox="1"/>
          <p:nvPr/>
        </p:nvSpPr>
        <p:spPr>
          <a:xfrm>
            <a:off x="716280" y="6468031"/>
            <a:ext cx="963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https://betterstack.com/community/guides/scaling-nodejs/nodejs-vs-deno-vs-bun/</a:t>
            </a:r>
          </a:p>
        </p:txBody>
      </p:sp>
    </p:spTree>
    <p:extLst>
      <p:ext uri="{BB962C8B-B14F-4D97-AF65-F5344CB8AC3E}">
        <p14:creationId xmlns:p14="http://schemas.microsoft.com/office/powerpoint/2010/main" val="322786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2D5E-3B35-3FEA-E6B4-63E7658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5F33-7C63-0DF6-CAE8-6333DD0E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FC93C-A430-B7CD-F32C-0E528AF9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99"/>
          <a:stretch/>
        </p:blipFill>
        <p:spPr>
          <a:xfrm>
            <a:off x="233244" y="-199"/>
            <a:ext cx="10749716" cy="6624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E7AFB-26D6-EEC5-2E77-85B23D122070}"/>
              </a:ext>
            </a:extLst>
          </p:cNvPr>
          <p:cNvSpPr txBox="1"/>
          <p:nvPr/>
        </p:nvSpPr>
        <p:spPr>
          <a:xfrm>
            <a:off x="3911600" y="6528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From: </a:t>
            </a:r>
            <a:r>
              <a:rPr lang="en-GB" dirty="0">
                <a:hlinkClick r:id="rId4"/>
              </a:rPr>
              <a:t>https://www.youtube.com/watch?v=yJmyYosyDDM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31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ode.js - Wikipedia">
            <a:extLst>
              <a:ext uri="{FF2B5EF4-FFF2-40B4-BE49-F238E27FC236}">
                <a16:creationId xmlns:a16="http://schemas.microsoft.com/office/drawing/2014/main" id="{4F84025E-CC55-9AE7-4B5B-D1A9029D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22" y="459653"/>
            <a:ext cx="1799824" cy="109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E2310-6A0F-5E3B-1C21-5662CC99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365125"/>
            <a:ext cx="4285672" cy="189057"/>
          </a:xfrm>
        </p:spPr>
        <p:txBody>
          <a:bodyPr>
            <a:normAutofit fontScale="90000"/>
          </a:bodyPr>
          <a:lstStyle/>
          <a:p>
            <a:r>
              <a:rPr lang="en-US" dirty="0"/>
              <a:t>Side by Side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E8824F-5556-084C-C0B4-91D32223C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668350"/>
              </p:ext>
            </p:extLst>
          </p:nvPr>
        </p:nvGraphicFramePr>
        <p:xfrm>
          <a:off x="1666240" y="1686560"/>
          <a:ext cx="9814560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4" descr="Deno - YouTube">
            <a:extLst>
              <a:ext uri="{FF2B5EF4-FFF2-40B4-BE49-F238E27FC236}">
                <a16:creationId xmlns:a16="http://schemas.microsoft.com/office/drawing/2014/main" id="{D7225097-8EEA-3040-BB80-5E678AE6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94" y="365125"/>
            <a:ext cx="1252720" cy="125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un - 4 Xtreme Co.,Ltd.">
            <a:extLst>
              <a:ext uri="{FF2B5EF4-FFF2-40B4-BE49-F238E27FC236}">
                <a16:creationId xmlns:a16="http://schemas.microsoft.com/office/drawing/2014/main" id="{C74193E8-C876-09D6-A657-7BD70417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46" y="448343"/>
            <a:ext cx="1336574" cy="116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D89B4-49CB-63C5-842F-D5ED489537DA}"/>
              </a:ext>
            </a:extLst>
          </p:cNvPr>
          <p:cNvSpPr txBox="1"/>
          <p:nvPr/>
        </p:nvSpPr>
        <p:spPr>
          <a:xfrm>
            <a:off x="257875" y="3422845"/>
            <a:ext cx="124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Runtime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4503-2B65-B1CD-501E-700070FB350F}"/>
              </a:ext>
            </a:extLst>
          </p:cNvPr>
          <p:cNvSpPr txBox="1"/>
          <p:nvPr/>
        </p:nvSpPr>
        <p:spPr>
          <a:xfrm>
            <a:off x="314362" y="3786847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Engine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5CC50-175D-4E84-BFB3-FF7B46555BDB}"/>
              </a:ext>
            </a:extLst>
          </p:cNvPr>
          <p:cNvSpPr txBox="1"/>
          <p:nvPr/>
        </p:nvSpPr>
        <p:spPr>
          <a:xfrm>
            <a:off x="75640" y="4338100"/>
            <a:ext cx="1557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 Script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65E7-EABE-F138-3A08-91C8CF896DDA}"/>
              </a:ext>
            </a:extLst>
          </p:cNvPr>
          <p:cNvSpPr txBox="1"/>
          <p:nvPr/>
        </p:nvSpPr>
        <p:spPr>
          <a:xfrm>
            <a:off x="271481" y="4889353"/>
            <a:ext cx="118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In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C78C5-A01C-C81E-2C9A-E09371A4CCD0}"/>
              </a:ext>
            </a:extLst>
          </p:cNvPr>
          <p:cNvSpPr txBox="1"/>
          <p:nvPr/>
        </p:nvSpPr>
        <p:spPr>
          <a:xfrm>
            <a:off x="118460" y="5335704"/>
            <a:ext cx="1494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</a:t>
            </a:r>
            <a:br>
              <a:rPr lang="en-US" sz="2400" dirty="0"/>
            </a:br>
            <a:r>
              <a:rPr lang="en-US" sz="2400" dirty="0"/>
              <a:t>Manager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A1810-1F73-8965-DEC3-0C274C3A0C8C}"/>
              </a:ext>
            </a:extLst>
          </p:cNvPr>
          <p:cNvSpPr txBox="1"/>
          <p:nvPr/>
        </p:nvSpPr>
        <p:spPr>
          <a:xfrm>
            <a:off x="-35596" y="3059992"/>
            <a:ext cx="19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Release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1BCC3-9764-F12C-C592-6A25538D8402}"/>
              </a:ext>
            </a:extLst>
          </p:cNvPr>
          <p:cNvSpPr txBox="1"/>
          <p:nvPr/>
        </p:nvSpPr>
        <p:spPr>
          <a:xfrm>
            <a:off x="-35596" y="6051761"/>
            <a:ext cx="213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96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12E0-3562-A523-F855-B480C422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94FA-3E39-0BB0-E555-6312F883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25625"/>
            <a:ext cx="1123696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h-TH" sz="3600" b="1" u="sng" dirty="0">
                <a:solidFill>
                  <a:srgbClr val="00B050"/>
                </a:solidFill>
              </a:rPr>
              <a:t>ข้อดี: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0070C0"/>
                </a:solidFill>
              </a:rPr>
              <a:t>Community</a:t>
            </a:r>
            <a:r>
              <a:rPr lang="th-TH" sz="3300" dirty="0">
                <a:solidFill>
                  <a:srgbClr val="0070C0"/>
                </a:solidFill>
              </a:rPr>
              <a:t> ใหญ่</a:t>
            </a:r>
            <a:r>
              <a:rPr lang="th-TH" sz="3300" dirty="0"/>
              <a:t>: มี </a:t>
            </a:r>
            <a:r>
              <a:rPr lang="en-US" sz="3300" dirty="0"/>
              <a:t>library </a:t>
            </a:r>
            <a:r>
              <a:rPr lang="th-TH" sz="3300" dirty="0"/>
              <a:t>และ </a:t>
            </a:r>
            <a:r>
              <a:rPr lang="en-US" sz="3300" dirty="0"/>
              <a:t>package </a:t>
            </a:r>
            <a:r>
              <a:rPr lang="th-TH" sz="3300" dirty="0"/>
              <a:t>มากมายที่พร้อมใช้ผ่าน </a:t>
            </a:r>
            <a:r>
              <a:rPr lang="en-US" sz="3300" dirty="0"/>
              <a:t>npm.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0070C0"/>
                </a:solidFill>
              </a:rPr>
              <a:t>Support</a:t>
            </a:r>
            <a:r>
              <a:rPr lang="th-TH" sz="3300" dirty="0">
                <a:solidFill>
                  <a:srgbClr val="0070C0"/>
                </a:solidFill>
              </a:rPr>
              <a:t>: </a:t>
            </a:r>
            <a:r>
              <a:rPr lang="th-TH" sz="3300" dirty="0"/>
              <a:t>มีชุมชนผู้ใช้ที่แข็งแกร่งและเอกสารที่มากมาย.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0070C0"/>
                </a:solidFill>
              </a:rPr>
              <a:t>Stable</a:t>
            </a:r>
            <a:r>
              <a:rPr lang="th-TH" sz="3300" dirty="0">
                <a:solidFill>
                  <a:srgbClr val="0070C0"/>
                </a:solidFill>
              </a:rPr>
              <a:t>: </a:t>
            </a:r>
            <a:r>
              <a:rPr lang="th-TH" sz="3300" dirty="0"/>
              <a:t>เป็นแพลตฟอร์มที่มีการพัฒนาและใช้งานมาอย่างยาวนาน.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0070C0"/>
                </a:solidFill>
              </a:rPr>
              <a:t>Performance</a:t>
            </a:r>
            <a:r>
              <a:rPr lang="th-TH" sz="3300" dirty="0">
                <a:solidFill>
                  <a:srgbClr val="0070C0"/>
                </a:solidFill>
              </a:rPr>
              <a:t>: </a:t>
            </a:r>
            <a:r>
              <a:rPr lang="th-TH" sz="3300" dirty="0"/>
              <a:t>แม้ว่าจะไม่เร็วที่สุด แต่สามารถจัดการกับการทำงานพร้อมกันได้ดี.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h-TH" sz="3600" b="1" u="sng" dirty="0">
                <a:solidFill>
                  <a:srgbClr val="FF0000"/>
                </a:solidFill>
              </a:rPr>
              <a:t>ข้อเสีย: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7030A0"/>
                </a:solidFill>
              </a:rPr>
              <a:t>Security</a:t>
            </a:r>
            <a:r>
              <a:rPr lang="th-TH" sz="3300" dirty="0">
                <a:solidFill>
                  <a:srgbClr val="7030A0"/>
                </a:solidFill>
              </a:rPr>
              <a:t>: </a:t>
            </a:r>
            <a:r>
              <a:rPr lang="th-TH" sz="3300" dirty="0"/>
              <a:t>มีความปลอดภัยพื้นฐาน ไม่เหมาะสำหรับการใช้งานที่ต้องการความปลอดภัยสูง.</a:t>
            </a:r>
            <a:endParaRPr lang="en-US" sz="33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7030A0"/>
                </a:solidFill>
              </a:rPr>
              <a:t>Type Script:</a:t>
            </a:r>
            <a:r>
              <a:rPr lang="th-TH" sz="3300" dirty="0"/>
              <a:t> </a:t>
            </a:r>
            <a:r>
              <a:rPr lang="en-US" sz="3300" dirty="0"/>
              <a:t> </a:t>
            </a:r>
            <a:r>
              <a:rPr lang="th-TH" sz="3300" dirty="0"/>
              <a:t>ตั้งแต่</a:t>
            </a:r>
            <a:r>
              <a:rPr lang="en-US" sz="3300" dirty="0"/>
              <a:t> V22 </a:t>
            </a:r>
            <a:r>
              <a:rPr lang="th-TH" sz="3300" dirty="0"/>
              <a:t>จะไม่สามารถใช้</a:t>
            </a:r>
            <a:r>
              <a:rPr lang="en-US" sz="3300" dirty="0"/>
              <a:t> Type Script</a:t>
            </a:r>
            <a:r>
              <a:rPr lang="th-TH" sz="3300" dirty="0"/>
              <a:t> ได้โดยตรง </a:t>
            </a:r>
            <a:endParaRPr lang="en-US" sz="3300" dirty="0">
              <a:solidFill>
                <a:srgbClr val="7030A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300" dirty="0">
                <a:solidFill>
                  <a:srgbClr val="7030A0"/>
                </a:solidFill>
              </a:rPr>
              <a:t>File management</a:t>
            </a:r>
            <a:r>
              <a:rPr lang="th-TH" sz="3300" dirty="0">
                <a:solidFill>
                  <a:srgbClr val="7030A0"/>
                </a:solidFill>
              </a:rPr>
              <a:t>: </a:t>
            </a:r>
            <a:r>
              <a:rPr lang="th-TH" sz="3300" dirty="0"/>
              <a:t>การเข้าถึงระบบไฟล์มีข้อจำกัดและไม่ปลอดภัยเท่าที่ควร.</a:t>
            </a:r>
            <a:endParaRPr lang="en-GB" sz="3300" dirty="0"/>
          </a:p>
        </p:txBody>
      </p:sp>
      <p:pic>
        <p:nvPicPr>
          <p:cNvPr id="4" name="Picture 2" descr="Node.js - Wikipedia">
            <a:extLst>
              <a:ext uri="{FF2B5EF4-FFF2-40B4-BE49-F238E27FC236}">
                <a16:creationId xmlns:a16="http://schemas.microsoft.com/office/drawing/2014/main" id="{BB8743BC-F27B-FC67-2445-63EF3EBE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37" y="307770"/>
            <a:ext cx="2267985" cy="13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3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712D8-B28E-BA58-97B0-F95D7E7D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8474-76C8-AB1A-E319-9904B000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C4ED-933F-4EE1-FBA9-E4327A7C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615440"/>
            <a:ext cx="10972800" cy="48774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h-TH" sz="4000" b="1" u="sng" dirty="0">
                <a:solidFill>
                  <a:srgbClr val="00B050"/>
                </a:solidFill>
              </a:rPr>
              <a:t>ข้อดี: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rgbClr val="0070C0"/>
                </a:solidFill>
              </a:rPr>
              <a:t>Security</a:t>
            </a:r>
            <a:r>
              <a:rPr lang="th-TH" sz="3200" dirty="0">
                <a:solidFill>
                  <a:srgbClr val="0070C0"/>
                </a:solidFill>
              </a:rPr>
              <a:t>: </a:t>
            </a:r>
            <a:r>
              <a:rPr lang="th-TH" sz="3200" dirty="0"/>
              <a:t>มีการออกแบบความปลอดภัยที่ดีกว่า </a:t>
            </a:r>
            <a:r>
              <a:rPr lang="en-GB" sz="3200" dirty="0"/>
              <a:t>Node.js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3200" dirty="0"/>
              <a:t>	     </a:t>
            </a:r>
            <a:r>
              <a:rPr lang="th-TH" sz="3200" dirty="0"/>
              <a:t>โดยกำหนดสิทธิ์การเข้าถึงไฟล์และเครือข่าย.</a:t>
            </a: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3200" dirty="0">
                <a:solidFill>
                  <a:srgbClr val="0070C0"/>
                </a:solidFill>
              </a:rPr>
              <a:t>TypeScript: </a:t>
            </a:r>
            <a:r>
              <a:rPr lang="th-TH" sz="3200" dirty="0"/>
              <a:t>รองรับ </a:t>
            </a:r>
            <a:r>
              <a:rPr lang="en-GB" sz="3200" dirty="0"/>
              <a:t>TypeScript </a:t>
            </a:r>
            <a:r>
              <a:rPr lang="th-TH" sz="3200" dirty="0"/>
              <a:t>โดยตรง ไม่ต้องการการตั้งค่าเพิ่มเติม.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rgbClr val="0070C0"/>
                </a:solidFill>
              </a:rPr>
              <a:t>API </a:t>
            </a:r>
            <a:r>
              <a:rPr lang="th-TH" sz="3200" dirty="0">
                <a:solidFill>
                  <a:srgbClr val="0070C0"/>
                </a:solidFill>
              </a:rPr>
              <a:t>ที่ทันสมัย: </a:t>
            </a:r>
            <a:r>
              <a:rPr lang="th-TH" sz="3200" dirty="0"/>
              <a:t>มี </a:t>
            </a:r>
            <a:r>
              <a:rPr lang="en-US" sz="3200" dirty="0"/>
              <a:t>API </a:t>
            </a:r>
            <a:r>
              <a:rPr lang="th-TH" sz="3200" dirty="0"/>
              <a:t>ที่รองรับการทำงานกับระบบสมัยใหม่เช่น </a:t>
            </a:r>
            <a:r>
              <a:rPr lang="en-US" sz="3200" dirty="0"/>
              <a:t>WebAssembly.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3200" b="1" u="sng" dirty="0"/>
          </a:p>
          <a:p>
            <a:pPr marL="0" indent="0">
              <a:lnSpc>
                <a:spcPct val="80000"/>
              </a:lnSpc>
              <a:buNone/>
            </a:pPr>
            <a:r>
              <a:rPr lang="th-TH" sz="4000" b="1" u="sng" dirty="0">
                <a:solidFill>
                  <a:srgbClr val="FF0000"/>
                </a:solidFill>
              </a:rPr>
              <a:t>ข้อเสีย: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rgbClr val="7030A0"/>
                </a:solidFill>
              </a:rPr>
              <a:t>Community </a:t>
            </a:r>
            <a:r>
              <a:rPr lang="th-TH" sz="3200" dirty="0">
                <a:solidFill>
                  <a:srgbClr val="7030A0"/>
                </a:solidFill>
              </a:rPr>
              <a:t>เล็ก: </a:t>
            </a:r>
            <a:r>
              <a:rPr lang="th-TH" sz="3200" dirty="0"/>
              <a:t>แม้ว่าจะกำลังเติบโตแต่ยังไม่มี </a:t>
            </a:r>
            <a:r>
              <a:rPr lang="en-GB" sz="3200" dirty="0"/>
              <a:t>library </a:t>
            </a:r>
            <a:r>
              <a:rPr lang="th-TH" sz="3200" dirty="0"/>
              <a:t>และ </a:t>
            </a:r>
            <a:r>
              <a:rPr lang="en-GB" sz="3200" dirty="0"/>
              <a:t>package </a:t>
            </a:r>
            <a:r>
              <a:rPr lang="th-TH" sz="3200" dirty="0"/>
              <a:t>ที่มากมายเท่า </a:t>
            </a:r>
            <a:r>
              <a:rPr lang="en-GB" sz="3200" dirty="0"/>
              <a:t>Node.js.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rgbClr val="7030A0"/>
                </a:solidFill>
              </a:rPr>
              <a:t>Compatibility </a:t>
            </a:r>
            <a:r>
              <a:rPr lang="en-GB" sz="3200" dirty="0">
                <a:solidFill>
                  <a:srgbClr val="7030A0"/>
                </a:solidFill>
              </a:rPr>
              <a:t>: </a:t>
            </a:r>
            <a:r>
              <a:rPr lang="th-TH" sz="3200" dirty="0"/>
              <a:t>ไม่สามารถใช้งานแพ็กเกจจาก </a:t>
            </a:r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th-TH" sz="3200" dirty="0"/>
              <a:t>ได้โดยตรง.</a:t>
            </a:r>
            <a:endParaRPr lang="en-US" sz="3200" dirty="0"/>
          </a:p>
        </p:txBody>
      </p:sp>
      <p:pic>
        <p:nvPicPr>
          <p:cNvPr id="5" name="Picture 4" descr="Deno - YouTube">
            <a:extLst>
              <a:ext uri="{FF2B5EF4-FFF2-40B4-BE49-F238E27FC236}">
                <a16:creationId xmlns:a16="http://schemas.microsoft.com/office/drawing/2014/main" id="{7C577F0B-B91C-FCE2-AC8B-77E24D79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6" y="74474"/>
            <a:ext cx="1772064" cy="17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1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5CA35-A830-8651-5569-4F52B71E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392-2F12-C317-0E46-AD8A3156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A7B6-9B7D-1614-98F4-1D040853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64640"/>
            <a:ext cx="11145520" cy="502327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th-TH" sz="3600" b="1" u="sng" dirty="0">
                <a:solidFill>
                  <a:srgbClr val="00B050"/>
                </a:solidFill>
              </a:rPr>
              <a:t>ข้อดี: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Fast</a:t>
            </a:r>
            <a:r>
              <a:rPr lang="th-TH" sz="2800" dirty="0">
                <a:solidFill>
                  <a:srgbClr val="0070C0"/>
                </a:solidFill>
              </a:rPr>
              <a:t>: </a:t>
            </a:r>
            <a:r>
              <a:rPr lang="th-TH" sz="2800" dirty="0"/>
              <a:t>เร็วที่สุดในสามแพลตฟอร์ม โดยเฉพาะในการเริ่มต้นและการทำงาน.</a:t>
            </a: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800" dirty="0">
                <a:solidFill>
                  <a:srgbClr val="0070C0"/>
                </a:solidFill>
              </a:rPr>
              <a:t>TypeScript, JSX: </a:t>
            </a:r>
            <a:r>
              <a:rPr lang="th-TH" sz="2800" dirty="0"/>
              <a:t>รองรับการทำงานกับ </a:t>
            </a:r>
            <a:r>
              <a:rPr lang="en-GB" sz="2800" dirty="0"/>
              <a:t>TypeScript </a:t>
            </a:r>
            <a:r>
              <a:rPr lang="th-TH" sz="2800" dirty="0"/>
              <a:t>และ </a:t>
            </a:r>
            <a:r>
              <a:rPr lang="en-GB" sz="2800" dirty="0"/>
              <a:t>JSX </a:t>
            </a:r>
            <a:r>
              <a:rPr lang="th-TH" sz="2800" dirty="0"/>
              <a:t>ได้โดยตรง.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0070C0"/>
                </a:solidFill>
              </a:rPr>
              <a:t>Compatibility: </a:t>
            </a:r>
            <a:r>
              <a:rPr lang="th-TH" sz="2800" dirty="0"/>
              <a:t>สามารถใช้ </a:t>
            </a:r>
            <a:r>
              <a:rPr lang="en-US" sz="2800" dirty="0"/>
              <a:t>npm </a:t>
            </a:r>
            <a:r>
              <a:rPr lang="th-TH" sz="2800" dirty="0"/>
              <a:t>และมีความเข้ากันได้กับ </a:t>
            </a:r>
            <a:r>
              <a:rPr lang="en-US" sz="2800" dirty="0"/>
              <a:t>Node.js.</a:t>
            </a:r>
          </a:p>
          <a:p>
            <a:pPr marL="0" indent="0">
              <a:lnSpc>
                <a:spcPct val="80000"/>
              </a:lnSpc>
              <a:buNone/>
            </a:pPr>
            <a:endParaRPr lang="th-TH" sz="2800" dirty="0"/>
          </a:p>
          <a:p>
            <a:pPr marL="0" indent="0">
              <a:lnSpc>
                <a:spcPct val="80000"/>
              </a:lnSpc>
              <a:buNone/>
            </a:pPr>
            <a:endParaRPr lang="en-US" sz="2800" b="1" u="sng" dirty="0"/>
          </a:p>
          <a:p>
            <a:pPr marL="0" indent="0">
              <a:lnSpc>
                <a:spcPct val="80000"/>
              </a:lnSpc>
              <a:buNone/>
            </a:pPr>
            <a:r>
              <a:rPr lang="th-TH" sz="3600" b="1" u="sng" dirty="0">
                <a:solidFill>
                  <a:srgbClr val="FF0000"/>
                </a:solidFill>
              </a:rPr>
              <a:t>ข้อเสีย: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7030A0"/>
                </a:solidFill>
              </a:rPr>
              <a:t>Community </a:t>
            </a:r>
            <a:r>
              <a:rPr lang="th-TH" sz="2800" dirty="0">
                <a:solidFill>
                  <a:srgbClr val="7030A0"/>
                </a:solidFill>
              </a:rPr>
              <a:t>เล็ก: </a:t>
            </a:r>
            <a:r>
              <a:rPr lang="th-TH" dirty="0">
                <a:solidFill>
                  <a:srgbClr val="7030A0"/>
                </a:solidFill>
              </a:rPr>
              <a:t>ร</a:t>
            </a:r>
            <a:r>
              <a:rPr lang="th-TH" sz="2800" dirty="0"/>
              <a:t>ะบบนิเวศยังเล็กและยังไม่มีการใช้งานอย่างแพร่หลาย.</a:t>
            </a:r>
            <a:endParaRPr lang="en-GB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7030A0"/>
                </a:solidFill>
              </a:rPr>
              <a:t>Security</a:t>
            </a:r>
            <a:r>
              <a:rPr lang="th-TH" sz="2800" dirty="0">
                <a:solidFill>
                  <a:srgbClr val="7030A0"/>
                </a:solidFill>
              </a:rPr>
              <a:t>: </a:t>
            </a:r>
            <a:r>
              <a:rPr lang="th-TH" sz="2800" dirty="0"/>
              <a:t>มีคุณสมบัติความปลอดภัยจำกัดเมื่อเทียบกับ </a:t>
            </a:r>
            <a:r>
              <a:rPr lang="en-GB" sz="2800" dirty="0"/>
              <a:t>Deno.</a:t>
            </a:r>
            <a:endParaRPr lang="th-TH" sz="2800" dirty="0"/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endParaRPr lang="en-GB" dirty="0"/>
          </a:p>
        </p:txBody>
      </p:sp>
      <p:pic>
        <p:nvPicPr>
          <p:cNvPr id="4" name="Picture 6" descr="Bun - 4 Xtreme Co.,Ltd.">
            <a:extLst>
              <a:ext uri="{FF2B5EF4-FFF2-40B4-BE49-F238E27FC236}">
                <a16:creationId xmlns:a16="http://schemas.microsoft.com/office/drawing/2014/main" id="{5B3D333C-EE31-4195-5E3C-D0F345A6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56" y="270084"/>
            <a:ext cx="1623547" cy="142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41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27A1-444F-7DA8-CBB5-9BE75500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6992-EE3A-A652-560E-9264C063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1825625"/>
            <a:ext cx="11744960" cy="4351338"/>
          </a:xfrm>
        </p:spPr>
        <p:txBody>
          <a:bodyPr>
            <a:normAutofit/>
          </a:bodyPr>
          <a:lstStyle/>
          <a:p>
            <a:r>
              <a:rPr lang="en-US" sz="3500" b="1" dirty="0"/>
              <a:t>NodeJS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https://nodejs.org/en/download/package-manager</a:t>
            </a:r>
            <a:endParaRPr lang="en-US" sz="2600" dirty="0">
              <a:solidFill>
                <a:srgbClr val="0070C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600" b="1" dirty="0"/>
              <a:t>Deno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3"/>
              </a:rPr>
              <a:t>https://docs.deno.com/runtime/getting_started/installation/</a:t>
            </a:r>
            <a:endParaRPr lang="en-US" sz="2600" dirty="0">
              <a:solidFill>
                <a:srgbClr val="0070C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600" b="1" dirty="0"/>
              <a:t>Bun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4"/>
              </a:rPr>
              <a:t>https://bun.sh/</a:t>
            </a:r>
            <a:endParaRPr lang="en-GB" sz="2600" dirty="0">
              <a:solidFill>
                <a:srgbClr val="F66312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E624-237E-4C14-05AA-B8D883E5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79240" cy="1325563"/>
          </a:xfrm>
        </p:spPr>
        <p:txBody>
          <a:bodyPr/>
          <a:lstStyle/>
          <a:p>
            <a:r>
              <a:rPr lang="th-TH" dirty="0"/>
              <a:t>ผู้สร้าง </a:t>
            </a:r>
            <a:r>
              <a:rPr lang="en-US" dirty="0"/>
              <a:t>NodeJS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4318-88E0-CE86-8273-B5090249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816" y="1421296"/>
            <a:ext cx="8733184" cy="5268136"/>
          </a:xfrm>
        </p:spPr>
        <p:txBody>
          <a:bodyPr>
            <a:normAutofit fontScale="92500" lnSpcReduction="10000"/>
          </a:bodyPr>
          <a:lstStyle/>
          <a:p>
            <a:r>
              <a:rPr lang="en-GB" sz="4600" b="1" dirty="0"/>
              <a:t>NodeJS</a:t>
            </a:r>
          </a:p>
          <a:p>
            <a:pPr marL="0" indent="0">
              <a:buNone/>
            </a:pPr>
            <a:r>
              <a:rPr lang="th-TH" sz="3600" dirty="0"/>
              <a:t>เมื่อปี 2009 </a:t>
            </a:r>
            <a:r>
              <a:rPr lang="en-GB" sz="3600" dirty="0"/>
              <a:t>Ryan Dahl </a:t>
            </a:r>
            <a:r>
              <a:rPr lang="th-TH" sz="3600" dirty="0"/>
              <a:t>ต้องการเพิ่มประสิทธิภาพ และแก้ปัญหาข้อจำกัดของเซิร์ฟเวอร์เว็บรุ่นเก่า เขาเลยมีความคิดที่จะสร้าง </a:t>
            </a:r>
            <a:r>
              <a:rPr lang="en-GB" sz="3600" dirty="0"/>
              <a:t>Node.js 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ที่สามารถรองรับการทำงานแบบ </a:t>
            </a:r>
            <a:r>
              <a:rPr lang="en-GB" sz="3600" dirty="0"/>
              <a:t>non-blocking 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เพื่อให้เซิร์ฟเวอร์ทำงานได้เร็วขึ้นและมีประสิทธิภาพมากขึ้น </a:t>
            </a:r>
          </a:p>
          <a:p>
            <a:pPr marL="0" indent="0">
              <a:buNone/>
            </a:pPr>
            <a:r>
              <a:rPr lang="th-TH" sz="3600" dirty="0"/>
              <a:t>โดยใช้ </a:t>
            </a:r>
            <a:r>
              <a:rPr lang="en-GB" sz="3600" dirty="0"/>
              <a:t>V8 JavaScript engine </a:t>
            </a:r>
            <a:r>
              <a:rPr lang="th-TH" sz="3600" dirty="0"/>
              <a:t>ของ </a:t>
            </a:r>
            <a:r>
              <a:rPr lang="en-GB" sz="3600" dirty="0"/>
              <a:t>Google 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มาเป็นแกนกลางในการพัฒนา </a:t>
            </a:r>
            <a:r>
              <a:rPr lang="en-GB" sz="3600" dirty="0"/>
              <a:t>Node.js 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ทำให้ </a:t>
            </a:r>
            <a:r>
              <a:rPr lang="en-GB" sz="3600" dirty="0"/>
              <a:t>Node.js </a:t>
            </a:r>
            <a:r>
              <a:rPr lang="th-TH" sz="3600" dirty="0"/>
              <a:t>กลายเป็นแพลตฟอร์ม</a:t>
            </a:r>
          </a:p>
          <a:p>
            <a:pPr marL="0" indent="0">
              <a:buNone/>
            </a:pPr>
            <a:r>
              <a:rPr lang="th-TH" sz="3600" dirty="0"/>
              <a:t>ที่รองรับการเขียนโปรแกรมแบบ </a:t>
            </a:r>
            <a:r>
              <a:rPr lang="en-GB" sz="3600" dirty="0"/>
              <a:t>asynchronous </a:t>
            </a:r>
            <a:r>
              <a:rPr lang="th-TH" sz="3600" dirty="0"/>
              <a:t>ได้ดี </a:t>
            </a:r>
          </a:p>
          <a:p>
            <a:pPr marL="0" indent="0">
              <a:buNone/>
            </a:pPr>
            <a:r>
              <a:rPr lang="th-TH" sz="3600" dirty="0"/>
              <a:t>และเป็นการปฏิวัติวงการการพัฒนาเว็บเซิร์ฟเวอร์เลยทีเดียว!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D4B04-66AB-F9E2-0681-6AC7ABA5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5" y="1313155"/>
            <a:ext cx="3255168" cy="5376277"/>
          </a:xfrm>
          <a:prstGeom prst="rect">
            <a:avLst/>
          </a:prstGeom>
        </p:spPr>
      </p:pic>
      <p:pic>
        <p:nvPicPr>
          <p:cNvPr id="8" name="Picture 2" descr="Node.js - Wikipedia">
            <a:extLst>
              <a:ext uri="{FF2B5EF4-FFF2-40B4-BE49-F238E27FC236}">
                <a16:creationId xmlns:a16="http://schemas.microsoft.com/office/drawing/2014/main" id="{B8DC8C02-EECF-9C92-9AA5-B546642D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895" y="301477"/>
            <a:ext cx="1940888" cy="118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lobal web icon">
            <a:extLst>
              <a:ext uri="{FF2B5EF4-FFF2-40B4-BE49-F238E27FC236}">
                <a16:creationId xmlns:a16="http://schemas.microsoft.com/office/drawing/2014/main" id="{5A2D5074-1F1B-6D61-7710-A0CDD287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11" y="2818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7D279-9057-CFFB-4CC6-B9187E358619}"/>
              </a:ext>
            </a:extLst>
          </p:cNvPr>
          <p:cNvSpPr txBox="1"/>
          <p:nvPr/>
        </p:nvSpPr>
        <p:spPr>
          <a:xfrm>
            <a:off x="4825174" y="27322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https://github.com/nodejs/node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B0B3A-58F0-327D-8C14-0684959677A8}"/>
              </a:ext>
            </a:extLst>
          </p:cNvPr>
          <p:cNvSpPr txBox="1"/>
          <p:nvPr/>
        </p:nvSpPr>
        <p:spPr>
          <a:xfrm>
            <a:off x="6542070" y="655652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https://www.youtube.com/watch?v=jo_B4LTHi3I</a:t>
            </a:r>
          </a:p>
        </p:txBody>
      </p:sp>
    </p:spTree>
    <p:extLst>
      <p:ext uri="{BB962C8B-B14F-4D97-AF65-F5344CB8AC3E}">
        <p14:creationId xmlns:p14="http://schemas.microsoft.com/office/powerpoint/2010/main" val="188599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ABE48C-58BE-8239-C7DF-20C07EC57C8C}"/>
              </a:ext>
            </a:extLst>
          </p:cNvPr>
          <p:cNvSpPr/>
          <p:nvPr/>
        </p:nvSpPr>
        <p:spPr>
          <a:xfrm>
            <a:off x="426720" y="1690688"/>
            <a:ext cx="11165840" cy="422243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585A-2C2B-228A-5433-AF9EFDC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NodeJS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9850-C718-EE56-F7F4-296147DE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4360" cy="484949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{ 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createServer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} = require(</a:t>
            </a:r>
            <a:r>
              <a:rPr lang="en-GB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'</a:t>
            </a:r>
            <a:r>
              <a:rPr lang="en-GB" sz="2600" dirty="0" err="1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node:http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hostname = '</a:t>
            </a:r>
            <a:r>
              <a:rPr lang="en-GB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127.0.0.1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’;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port = </a:t>
            </a:r>
            <a:r>
              <a:rPr lang="en-GB" sz="2600" dirty="0">
                <a:solidFill>
                  <a:schemeClr val="accent1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3000;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server = 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createServer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((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req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res) =&gt; { </a:t>
            </a:r>
          </a:p>
          <a:p>
            <a:pPr marL="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res.statusCode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GB" sz="2600" dirty="0">
                <a:solidFill>
                  <a:schemeClr val="accent1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200;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</a:p>
          <a:p>
            <a:pPr marL="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res.setHeader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('</a:t>
            </a:r>
            <a:r>
              <a:rPr lang="en-GB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Content-Type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', '</a:t>
            </a:r>
            <a:r>
              <a:rPr lang="en-GB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text/plain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'); </a:t>
            </a:r>
          </a:p>
          <a:p>
            <a:pPr marL="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res.end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('</a:t>
            </a:r>
            <a:r>
              <a:rPr lang="en-GB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Hello World. Node JS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server.</a:t>
            </a:r>
            <a:r>
              <a:rPr lang="en-GB" sz="26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listen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(port, hostname, () =&gt;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console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.log(`Server running at http://</a:t>
            </a:r>
            <a:r>
              <a:rPr lang="en-GB" sz="2600" dirty="0">
                <a:solidFill>
                  <a:srgbClr val="C0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${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hostname</a:t>
            </a:r>
            <a:r>
              <a:rPr lang="en-GB" sz="2600" dirty="0">
                <a:solidFill>
                  <a:srgbClr val="C0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:</a:t>
            </a:r>
            <a:r>
              <a:rPr lang="en-GB" sz="2600" dirty="0">
                <a:solidFill>
                  <a:srgbClr val="C0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${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port</a:t>
            </a:r>
            <a:r>
              <a:rPr lang="en-GB" sz="2600" dirty="0">
                <a:solidFill>
                  <a:srgbClr val="C0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/`);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&gt;node server.js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2600" dirty="0">
              <a:solidFill>
                <a:schemeClr val="accent5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6F0E4-63E9-D9EB-DC07-F1D7C4F3C826}"/>
              </a:ext>
            </a:extLst>
          </p:cNvPr>
          <p:cNvSpPr txBox="1"/>
          <p:nvPr/>
        </p:nvSpPr>
        <p:spPr>
          <a:xfrm>
            <a:off x="907761" y="1269246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server.js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40379-35AA-AB8D-BA7E-5464590F8518}"/>
              </a:ext>
            </a:extLst>
          </p:cNvPr>
          <p:cNvSpPr txBox="1"/>
          <p:nvPr/>
        </p:nvSpPr>
        <p:spPr>
          <a:xfrm>
            <a:off x="6873240" y="6182676"/>
            <a:ext cx="47193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http://localhost:3000 </a:t>
            </a:r>
            <a:endParaRPr lang="en-GB" sz="2600" dirty="0">
              <a:solidFill>
                <a:schemeClr val="tx2">
                  <a:lumMod val="50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7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4B49C4-A005-1359-1121-529D0AC10762}"/>
              </a:ext>
            </a:extLst>
          </p:cNvPr>
          <p:cNvSpPr/>
          <p:nvPr/>
        </p:nvSpPr>
        <p:spPr>
          <a:xfrm>
            <a:off x="513080" y="2270600"/>
            <a:ext cx="11165840" cy="254523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AB8E-ED2A-7F54-D3E5-64FD13BE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E301-247A-B8A3-8997-11E08D1B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server.ts</a:t>
            </a:r>
          </a:p>
          <a:p>
            <a:pPr marL="0" indent="0">
              <a:buNone/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function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handler(_req: Request): </a:t>
            </a: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Response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	</a:t>
            </a: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return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new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Response("</a:t>
            </a:r>
            <a:r>
              <a:rPr lang="en-US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Hello, World! Deno.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");</a:t>
            </a:r>
            <a:endParaRPr lang="en-US" sz="2600" dirty="0">
              <a:solidFill>
                <a:schemeClr val="tx2">
                  <a:lumMod val="50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Deno</a:t>
            </a:r>
            <a:r>
              <a:rPr lang="en-US" sz="2600" dirty="0" err="1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.serve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(handler);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sz="2600" dirty="0" err="1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deno</a:t>
            </a:r>
            <a:r>
              <a:rPr lang="en-GB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run --allow-net</a:t>
            </a: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sz="26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server.ts</a:t>
            </a:r>
            <a:endParaRPr lang="en-GB" sz="2600" dirty="0">
              <a:solidFill>
                <a:srgbClr val="0070C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02136-9894-6878-3E23-AB706D20F59F}"/>
              </a:ext>
            </a:extLst>
          </p:cNvPr>
          <p:cNvSpPr txBox="1"/>
          <p:nvPr/>
        </p:nvSpPr>
        <p:spPr>
          <a:xfrm>
            <a:off x="6939280" y="6000432"/>
            <a:ext cx="47396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http://localhost:8000/ </a:t>
            </a:r>
            <a:endParaRPr lang="en-GB" sz="2600" dirty="0">
              <a:solidFill>
                <a:schemeClr val="tx2">
                  <a:lumMod val="50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0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A573A-7128-E778-C4A4-B499B94C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F48954-FAF1-5AF7-D50A-8E7997534332}"/>
              </a:ext>
            </a:extLst>
          </p:cNvPr>
          <p:cNvSpPr/>
          <p:nvPr/>
        </p:nvSpPr>
        <p:spPr>
          <a:xfrm>
            <a:off x="513080" y="2270600"/>
            <a:ext cx="11165840" cy="3215799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C181-8488-BD9E-DDAC-B33F30DD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918F-C851-96D0-D232-1B76EE75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index.tsx</a:t>
            </a:r>
          </a:p>
          <a:p>
            <a:pPr marL="0" indent="0">
              <a:buNone/>
            </a:pPr>
            <a:endParaRPr lang="en-US" sz="2600" dirty="0">
              <a:solidFill>
                <a:schemeClr val="accent5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server = </a:t>
            </a:r>
            <a:r>
              <a:rPr lang="en-US" sz="26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Bun</a:t>
            </a:r>
            <a:r>
              <a:rPr lang="en-US" sz="26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.serve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port: 3001,</a:t>
            </a:r>
          </a:p>
          <a:p>
            <a:pPr marL="0" indent="0">
              <a:buNone/>
            </a:pP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fetch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(request) {</a:t>
            </a:r>
          </a:p>
          <a:p>
            <a:pPr marL="0" indent="0">
              <a:buNone/>
            </a:pP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return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new Response("</a:t>
            </a:r>
            <a:r>
              <a:rPr lang="en-US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Welcome to Bun!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});</a:t>
            </a:r>
          </a:p>
          <a:p>
            <a:pPr marL="0" indent="0">
              <a:buNone/>
            </a:pPr>
            <a:endParaRPr lang="en-US" sz="26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console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.log(`Listening on 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http://localhost:</a:t>
            </a:r>
            <a:r>
              <a:rPr lang="en-US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${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server.port</a:t>
            </a:r>
            <a:r>
              <a:rPr lang="en-US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2"/>
              </a:rPr>
              <a:t>}</a:t>
            </a:r>
            <a:r>
              <a:rPr lang="en-US" sz="2600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…</a:t>
            </a:r>
            <a:r>
              <a:rPr lang="en-US" sz="26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`);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en-GB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bun </a:t>
            </a:r>
            <a:r>
              <a:rPr lang="en-GB" sz="26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index.tsx</a:t>
            </a:r>
            <a:endParaRPr lang="en-GB" sz="26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05BE-F09C-1F0F-EB01-04F6829165F2}"/>
              </a:ext>
            </a:extLst>
          </p:cNvPr>
          <p:cNvSpPr txBox="1"/>
          <p:nvPr/>
        </p:nvSpPr>
        <p:spPr>
          <a:xfrm>
            <a:off x="7086600" y="5684520"/>
            <a:ext cx="47193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chemeClr val="tx2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  <a:hlinkClick r:id="rId3"/>
              </a:rPr>
              <a:t>http://localhost:3001 </a:t>
            </a:r>
            <a:endParaRPr lang="en-GB" sz="2600" dirty="0">
              <a:solidFill>
                <a:schemeClr val="tx2">
                  <a:lumMod val="50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9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C80-4F94-3AE5-4B09-C7F79D90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1234-EEA1-DD36-B3FC-9557ADCE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https://nodejs.org/</a:t>
            </a:r>
            <a:endParaRPr lang="en-GB" dirty="0"/>
          </a:p>
          <a:p>
            <a:r>
              <a:rPr lang="en-GB" dirty="0">
                <a:hlinkClick r:id="rId3"/>
              </a:rPr>
              <a:t>https://deno.com/</a:t>
            </a:r>
            <a:endParaRPr lang="en-GB" dirty="0"/>
          </a:p>
          <a:p>
            <a:r>
              <a:rPr lang="en-GB" dirty="0">
                <a:hlinkClick r:id="rId4"/>
              </a:rPr>
              <a:t>https://bun.sh/</a:t>
            </a:r>
            <a:endParaRPr lang="en-GB" dirty="0"/>
          </a:p>
          <a:p>
            <a:endParaRPr lang="en-GB" dirty="0">
              <a:hlinkClick r:id="rId5"/>
            </a:endParaRPr>
          </a:p>
          <a:p>
            <a:r>
              <a:rPr lang="en-GB" dirty="0">
                <a:hlinkClick r:id="rId5"/>
              </a:rPr>
              <a:t>https://betterstack.com/community/guides/scaling-nodejs/nodejs-vs-deno-vs-bun/#what-is-node-js</a:t>
            </a:r>
            <a:endParaRPr lang="en-GB" dirty="0"/>
          </a:p>
          <a:p>
            <a:r>
              <a:rPr lang="en-GB" dirty="0">
                <a:hlinkClick r:id="rId6"/>
              </a:rPr>
              <a:t>https://www.slideshare.net/slideshow/intro-to-node-and-non-blocking-io/24350440</a:t>
            </a:r>
            <a:endParaRPr lang="en-GB" dirty="0"/>
          </a:p>
          <a:p>
            <a:r>
              <a:rPr lang="en-GB" dirty="0">
                <a:hlinkClick r:id="rId7"/>
              </a:rPr>
              <a:t>https://tarunjain07.medium.com/non-blocking-vs-blocking-i-o-notes-904559ae5b9e</a:t>
            </a:r>
            <a:endParaRPr lang="en-GB" dirty="0"/>
          </a:p>
          <a:p>
            <a:r>
              <a:rPr lang="en-GB" dirty="0">
                <a:hlinkClick r:id="rId8"/>
              </a:rPr>
              <a:t>https://dev.to/probir-sarkar/honojs-benchmark-nodejs-vs-deno-20-vs-bun-which-is-the-fastest-413j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0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5431-FCC4-6560-4BFC-B22A86CC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2B5F-ECC2-DFC1-736E-08B01629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680" y="1825625"/>
            <a:ext cx="83261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NodeJS, Deno, Bun  is JavaScript Runtime for back-end</a:t>
            </a:r>
          </a:p>
          <a:p>
            <a:pPr marL="0" indent="0">
              <a:buNone/>
            </a:pPr>
            <a:r>
              <a:rPr lang="en-US" dirty="0"/>
              <a:t>  non-browser Java 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Single Thread, non-blocking I/O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NodeJS  Large community (</a:t>
            </a:r>
            <a:r>
              <a:rPr lang="en-GB" sz="2800" dirty="0"/>
              <a:t>Ryan Dahl ) 2009</a:t>
            </a:r>
            <a:endParaRPr lang="en-US" dirty="0"/>
          </a:p>
          <a:p>
            <a:endParaRPr lang="en-US" dirty="0"/>
          </a:p>
          <a:p>
            <a:r>
              <a:rPr lang="en-US" dirty="0"/>
              <a:t>Deno  Rust more Secure (</a:t>
            </a:r>
            <a:r>
              <a:rPr lang="en-GB" sz="2800" dirty="0"/>
              <a:t>Ryan Dahl ) 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Bun   Zig  Build for Fast (</a:t>
            </a:r>
            <a:r>
              <a:rPr lang="en-GB" dirty="0"/>
              <a:t>Jarred Sumner) 2022</a:t>
            </a:r>
          </a:p>
        </p:txBody>
      </p:sp>
      <p:pic>
        <p:nvPicPr>
          <p:cNvPr id="4" name="Picture 2" descr="Node.js - Wikipedia">
            <a:extLst>
              <a:ext uri="{FF2B5EF4-FFF2-40B4-BE49-F238E27FC236}">
                <a16:creationId xmlns:a16="http://schemas.microsoft.com/office/drawing/2014/main" id="{C3F7811F-92CA-6061-206B-B98AA571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1" y="3310111"/>
            <a:ext cx="1651538" cy="100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no - YouTube">
            <a:extLst>
              <a:ext uri="{FF2B5EF4-FFF2-40B4-BE49-F238E27FC236}">
                <a16:creationId xmlns:a16="http://schemas.microsoft.com/office/drawing/2014/main" id="{6874C0ED-A2FC-E558-54A8-4BBF45AC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63" y="4365429"/>
            <a:ext cx="919535" cy="91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un - 4 Xtreme Co.,Ltd.">
            <a:extLst>
              <a:ext uri="{FF2B5EF4-FFF2-40B4-BE49-F238E27FC236}">
                <a16:creationId xmlns:a16="http://schemas.microsoft.com/office/drawing/2014/main" id="{0DDE2A03-F21E-9ABA-ECA1-36E894FB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275897"/>
            <a:ext cx="1102360" cy="96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E3E91-88DE-3F57-F2D7-DDC36C435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64" y="51897"/>
            <a:ext cx="1952017" cy="19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58F-38FC-3795-C732-56B5ED81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| </a:t>
            </a:r>
            <a:r>
              <a:rPr lang="en-US" dirty="0">
                <a:solidFill>
                  <a:srgbClr val="00B050"/>
                </a:solidFill>
              </a:rPr>
              <a:t>non-blocking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I/O</a:t>
            </a:r>
            <a:r>
              <a:rPr lang="en-US" dirty="0"/>
              <a:t> vs </a:t>
            </a:r>
            <a:r>
              <a:rPr lang="en-US" dirty="0">
                <a:solidFill>
                  <a:srgbClr val="0070C0"/>
                </a:solidFill>
              </a:rPr>
              <a:t>PHP</a:t>
            </a:r>
            <a:r>
              <a:rPr lang="en-US" dirty="0"/>
              <a:t>  Speed</a:t>
            </a:r>
            <a:endParaRPr lang="en-GB" dirty="0"/>
          </a:p>
        </p:txBody>
      </p:sp>
      <p:pic>
        <p:nvPicPr>
          <p:cNvPr id="13314" name="Picture 2" descr="node.js vs php&#10;">
            <a:extLst>
              <a:ext uri="{FF2B5EF4-FFF2-40B4-BE49-F238E27FC236}">
                <a16:creationId xmlns:a16="http://schemas.microsoft.com/office/drawing/2014/main" id="{80F1626F-FEEF-6AE4-13BE-3C16B9772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99"/>
          <a:stretch/>
        </p:blipFill>
        <p:spPr bwMode="auto">
          <a:xfrm>
            <a:off x="304800" y="1412241"/>
            <a:ext cx="10916742" cy="47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3F85A-5363-0DF4-C159-7DF31639862F}"/>
              </a:ext>
            </a:extLst>
          </p:cNvPr>
          <p:cNvSpPr txBox="1"/>
          <p:nvPr/>
        </p:nvSpPr>
        <p:spPr>
          <a:xfrm>
            <a:off x="30480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https://externlabs.com/blogs/node-js-vs-php/</a:t>
            </a:r>
          </a:p>
        </p:txBody>
      </p:sp>
    </p:spTree>
    <p:extLst>
      <p:ext uri="{BB962C8B-B14F-4D97-AF65-F5344CB8AC3E}">
        <p14:creationId xmlns:p14="http://schemas.microsoft.com/office/powerpoint/2010/main" val="140613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E690-8392-C15C-8AAE-F76DC732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I/O Model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3ED33-21A8-3F55-33F7-E5596FAE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40" y="1489853"/>
            <a:ext cx="10332720" cy="48497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1EE91-8CD5-06B6-B8F7-E0332C851163}"/>
              </a:ext>
            </a:extLst>
          </p:cNvPr>
          <p:cNvSpPr txBox="1"/>
          <p:nvPr/>
        </p:nvSpPr>
        <p:spPr>
          <a:xfrm>
            <a:off x="177800" y="6339631"/>
            <a:ext cx="1117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https://www.slideshare.net/slideshow/intro-to-node-and-non-blocking-io/24350440#</a:t>
            </a:r>
            <a:r>
              <a:rPr lang="en-US" dirty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6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1C8DE-7BDF-91A6-B46F-558C633D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C857F8-0017-DB2B-877F-13D9F525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" y="1143857"/>
            <a:ext cx="9279442" cy="5349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75598-C363-227D-D553-E76B4211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Non</a:t>
            </a:r>
            <a:r>
              <a:rPr lang="en-US" dirty="0"/>
              <a:t>-Blocking I/O Model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112BF-9F0B-A034-345A-F60D7E927767}"/>
              </a:ext>
            </a:extLst>
          </p:cNvPr>
          <p:cNvSpPr txBox="1"/>
          <p:nvPr/>
        </p:nvSpPr>
        <p:spPr>
          <a:xfrm>
            <a:off x="96520" y="6488668"/>
            <a:ext cx="1117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https://www.slideshare.net/slideshow/intro-to-node-and-non-blocking-io/24350440#16</a:t>
            </a:r>
          </a:p>
        </p:txBody>
      </p:sp>
    </p:spTree>
    <p:extLst>
      <p:ext uri="{BB962C8B-B14F-4D97-AF65-F5344CB8AC3E}">
        <p14:creationId xmlns:p14="http://schemas.microsoft.com/office/powerpoint/2010/main" val="35860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A0F3-4BD0-2026-F6E8-45831ED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Server</a:t>
            </a:r>
            <a:endParaRPr lang="en-GB" dirty="0"/>
          </a:p>
        </p:txBody>
      </p:sp>
      <p:pic>
        <p:nvPicPr>
          <p:cNvPr id="10242" name="Picture 2" descr="A flow chart depicting Node.js request handling within the server.">
            <a:extLst>
              <a:ext uri="{FF2B5EF4-FFF2-40B4-BE49-F238E27FC236}">
                <a16:creationId xmlns:a16="http://schemas.microsoft.com/office/drawing/2014/main" id="{225680F9-1651-D8D2-16B7-10164A2F8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363297"/>
            <a:ext cx="8592256" cy="51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53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C3DC-95BA-8643-2E48-68FD7546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en-GB" dirty="0"/>
          </a:p>
        </p:txBody>
      </p:sp>
      <p:pic>
        <p:nvPicPr>
          <p:cNvPr id="11266" name="Picture 2" descr="PHP request handling from browser to server connection workflow is shown in the image.">
            <a:extLst>
              <a:ext uri="{FF2B5EF4-FFF2-40B4-BE49-F238E27FC236}">
                <a16:creationId xmlns:a16="http://schemas.microsoft.com/office/drawing/2014/main" id="{374DE835-0BBE-5C31-8D79-72F49B779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85" y="1825625"/>
            <a:ext cx="9459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BC714-E8CB-6978-37E7-F25F17B9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FA1AA4-FE7D-D952-30C9-6ADC777D1206}"/>
              </a:ext>
            </a:extLst>
          </p:cNvPr>
          <p:cNvSpPr/>
          <p:nvPr/>
        </p:nvSpPr>
        <p:spPr>
          <a:xfrm>
            <a:off x="335280" y="4089241"/>
            <a:ext cx="11165840" cy="208772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CC5B3-5E3A-0787-731C-56105158E380}"/>
              </a:ext>
            </a:extLst>
          </p:cNvPr>
          <p:cNvSpPr/>
          <p:nvPr/>
        </p:nvSpPr>
        <p:spPr>
          <a:xfrm>
            <a:off x="325120" y="2105977"/>
            <a:ext cx="11176000" cy="13255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BBF8-AE19-F622-3AA9-208CA720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Blocking VS Non-Blocking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D8FF-FADB-31EC-43E0-F4AA27B5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5"/>
            <a:ext cx="115417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Blocking (Synchronous) </a:t>
            </a:r>
            <a:r>
              <a:rPr lang="th-TH" dirty="0"/>
              <a:t>รอจนงานเสร็จ ค่อยทำงานบันทัด ถัดไป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fs = </a:t>
            </a: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require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('</a:t>
            </a:r>
            <a:r>
              <a:rPr lang="en-US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node:fs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data = fs.</a:t>
            </a: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readFileSync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('</a:t>
            </a:r>
            <a:r>
              <a:rPr lang="en-US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/file.md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'); </a:t>
            </a:r>
            <a:r>
              <a:rPr lang="en-US" dirty="0">
                <a:solidFill>
                  <a:srgbClr val="00B05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// blocks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console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.log(data);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Non-Blocking (Asynchronous)</a:t>
            </a:r>
            <a:r>
              <a:rPr lang="th-TH" dirty="0"/>
              <a:t> ไม่รอ แต่เมื่อทำงานเสร็จแล้ว จะเรียก</a:t>
            </a:r>
            <a:r>
              <a:rPr lang="en-US" dirty="0"/>
              <a:t> Callback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const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fs = </a:t>
            </a:r>
            <a:r>
              <a:rPr lang="en-GB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require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('</a:t>
            </a:r>
            <a:r>
              <a:rPr lang="en-GB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node:fs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');</a:t>
            </a:r>
          </a:p>
          <a:p>
            <a:pPr marL="0" indent="0">
              <a:buNone/>
            </a:pP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fs.</a:t>
            </a:r>
            <a:r>
              <a:rPr lang="en-GB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readFile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('</a:t>
            </a:r>
            <a:r>
              <a:rPr lang="en-GB" dirty="0">
                <a:solidFill>
                  <a:srgbClr val="FF000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/file.md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', (err, data) =&gt; {</a:t>
            </a:r>
          </a:p>
          <a:p>
            <a:pPr marL="0" indent="0">
              <a:buNone/>
            </a:pP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if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(err) </a:t>
            </a:r>
            <a:r>
              <a:rPr lang="en-GB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throw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err;</a:t>
            </a:r>
          </a:p>
          <a:p>
            <a:pPr marL="0" indent="0">
              <a:buNone/>
            </a:pP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console</a:t>
            </a: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.log(data);</a:t>
            </a:r>
          </a:p>
          <a:p>
            <a:pPr marL="0" indent="0">
              <a:buNone/>
            </a:pPr>
            <a:r>
              <a:rPr lang="en-GB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03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D6CB4-945B-40EC-A610-07728D015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C91D-D6F1-06D6-2414-0937216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3150"/>
            <a:ext cx="4079240" cy="1325563"/>
          </a:xfrm>
        </p:spPr>
        <p:txBody>
          <a:bodyPr/>
          <a:lstStyle/>
          <a:p>
            <a:r>
              <a:rPr lang="th-TH" dirty="0"/>
              <a:t>ผู้สร้าง </a:t>
            </a:r>
            <a:r>
              <a:rPr lang="en-US" dirty="0"/>
              <a:t>Deno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3C8B-C675-1043-CB54-F9567B02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552" y="1421296"/>
            <a:ext cx="7122447" cy="5268136"/>
          </a:xfrm>
        </p:spPr>
        <p:txBody>
          <a:bodyPr>
            <a:normAutofit fontScale="55000" lnSpcReduction="20000"/>
          </a:bodyPr>
          <a:lstStyle/>
          <a:p>
            <a:r>
              <a:rPr lang="en-GB" sz="5800" b="1" dirty="0"/>
              <a:t>Deno</a:t>
            </a:r>
          </a:p>
          <a:p>
            <a:pPr marL="0" indent="0">
              <a:buNone/>
            </a:pPr>
            <a:r>
              <a:rPr lang="th-TH" dirty="0"/>
              <a:t>  </a:t>
            </a:r>
            <a:r>
              <a:rPr lang="th-TH" sz="5100" dirty="0"/>
              <a:t>หลังจากสร้าง </a:t>
            </a:r>
            <a:r>
              <a:rPr lang="en-GB" sz="5100" dirty="0"/>
              <a:t>Node.js </a:t>
            </a:r>
            <a:r>
              <a:rPr lang="th-TH" sz="5100" dirty="0"/>
              <a:t>ไปได้สักพัก </a:t>
            </a:r>
            <a:r>
              <a:rPr lang="en-GB" sz="5100" dirty="0"/>
              <a:t>Ryan Dahl </a:t>
            </a:r>
            <a:endParaRPr lang="th-TH" sz="5100" dirty="0"/>
          </a:p>
          <a:p>
            <a:pPr marL="0" indent="0">
              <a:buNone/>
            </a:pPr>
            <a:r>
              <a:rPr lang="th-TH" sz="5100" dirty="0"/>
              <a:t>เริ่มเห็นข้อบกพร่องและข้อจำกัดหลายอย่างของมัน </a:t>
            </a:r>
          </a:p>
          <a:p>
            <a:pPr marL="0" indent="0">
              <a:buNone/>
            </a:pPr>
            <a:r>
              <a:rPr lang="th-TH" sz="5100" dirty="0"/>
              <a:t>เช่น การจัดการแพ็กเกจที่ซับซ้อน ความปลอดภัยที่ไม่ดี </a:t>
            </a:r>
          </a:p>
          <a:p>
            <a:pPr marL="0" indent="0">
              <a:buNone/>
            </a:pPr>
            <a:r>
              <a:rPr lang="th-TH" sz="5100" dirty="0"/>
              <a:t>เขาจึงตัดสินใจเริ่มต้นใหม่ในปี 2018 ด้วย </a:t>
            </a:r>
            <a:r>
              <a:rPr lang="en-GB" sz="5100" dirty="0"/>
              <a:t>Deno </a:t>
            </a:r>
            <a:endParaRPr lang="th-TH" sz="5100" dirty="0"/>
          </a:p>
          <a:p>
            <a:pPr marL="0" indent="0">
              <a:buNone/>
            </a:pPr>
            <a:r>
              <a:rPr lang="th-TH" sz="5100" dirty="0"/>
              <a:t>โดยมีเป้าหมายในการแก้ไขข้อผิดพลาดเหล่านี้ </a:t>
            </a:r>
          </a:p>
          <a:p>
            <a:pPr marL="0" indent="0">
              <a:buNone/>
            </a:pPr>
            <a:endParaRPr lang="th-TH" sz="5100" dirty="0"/>
          </a:p>
          <a:p>
            <a:pPr marL="0" indent="0">
              <a:buNone/>
            </a:pPr>
            <a:r>
              <a:rPr lang="en-GB" sz="5100" dirty="0"/>
              <a:t>Deno </a:t>
            </a:r>
            <a:r>
              <a:rPr lang="th-TH" sz="5100" dirty="0"/>
              <a:t>ถูกพัฒนาขึ้นด้วยภาษา </a:t>
            </a:r>
            <a:r>
              <a:rPr lang="en-GB" sz="5100" dirty="0"/>
              <a:t>Rust </a:t>
            </a:r>
            <a:endParaRPr lang="th-TH" sz="5100" dirty="0"/>
          </a:p>
          <a:p>
            <a:pPr marL="0" indent="0">
              <a:buNone/>
            </a:pPr>
            <a:r>
              <a:rPr lang="th-TH" sz="5100" dirty="0"/>
              <a:t>และรองรับ </a:t>
            </a:r>
            <a:r>
              <a:rPr lang="en-GB" sz="5100" dirty="0"/>
              <a:t>TypeScript </a:t>
            </a:r>
            <a:r>
              <a:rPr lang="th-TH" sz="5100" dirty="0"/>
              <a:t>ได้โดยตรง </a:t>
            </a:r>
          </a:p>
          <a:p>
            <a:pPr marL="0" indent="0">
              <a:buNone/>
            </a:pPr>
            <a:r>
              <a:rPr lang="th-TH" sz="5100" dirty="0"/>
              <a:t>ซึ่งทำให้โปรแกรมเมอร์ไม่ต้องเสียเวลาในการตั้งค่าเพิ่มเติม </a:t>
            </a:r>
          </a:p>
          <a:p>
            <a:pPr marL="0" indent="0">
              <a:buNone/>
            </a:pPr>
            <a:r>
              <a:rPr lang="th-TH" sz="5100" dirty="0"/>
              <a:t>และมีการออกแบบให้มีความปลอดภัยมากขึ้น</a:t>
            </a:r>
          </a:p>
          <a:p>
            <a:pPr marL="0" indent="0">
              <a:buNone/>
            </a:pPr>
            <a:r>
              <a:rPr lang="th-TH" sz="5100" dirty="0"/>
              <a:t>โดยการกำหนดสิทธิ์การเข้าถึงไฟล์และเครือข่าย</a:t>
            </a:r>
          </a:p>
          <a:p>
            <a:endParaRPr lang="en-GB" dirty="0"/>
          </a:p>
        </p:txBody>
      </p:sp>
      <p:pic>
        <p:nvPicPr>
          <p:cNvPr id="4" name="Picture 4" descr="Deno - YouTube">
            <a:extLst>
              <a:ext uri="{FF2B5EF4-FFF2-40B4-BE49-F238E27FC236}">
                <a16:creationId xmlns:a16="http://schemas.microsoft.com/office/drawing/2014/main" id="{BC7D9747-AC52-1AD2-4F66-4663C99E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683" y="168568"/>
            <a:ext cx="1390145" cy="13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053CE-2934-C03D-47FE-F11EFF648203}"/>
              </a:ext>
            </a:extLst>
          </p:cNvPr>
          <p:cNvSpPr txBox="1"/>
          <p:nvPr/>
        </p:nvSpPr>
        <p:spPr>
          <a:xfrm>
            <a:off x="4825174" y="71126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https://github.com/denoland/deno/</a:t>
            </a:r>
          </a:p>
        </p:txBody>
      </p:sp>
      <p:pic>
        <p:nvPicPr>
          <p:cNvPr id="6" name="Picture 4" descr="Global web icon">
            <a:extLst>
              <a:ext uri="{FF2B5EF4-FFF2-40B4-BE49-F238E27FC236}">
                <a16:creationId xmlns:a16="http://schemas.microsoft.com/office/drawing/2014/main" id="{B0FAC596-1DB9-4A5E-3248-CD83F4E2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74" y="743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20924-9BE0-0D7E-6373-2FDE50791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21296"/>
            <a:ext cx="5069553" cy="38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1258</Words>
  <Application>Microsoft Office PowerPoint</Application>
  <PresentationFormat>Widescreen</PresentationFormat>
  <Paragraphs>201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Cascadia Code Light</vt:lpstr>
      <vt:lpstr>Office Theme</vt:lpstr>
      <vt:lpstr>JavaScript Runtime for non-Browser (server)</vt:lpstr>
      <vt:lpstr>ผู้สร้าง NodeJS</vt:lpstr>
      <vt:lpstr>Node.JS | non-blocking I/O vs PHP  Speed</vt:lpstr>
      <vt:lpstr>Blocking I/O Model</vt:lpstr>
      <vt:lpstr>Non-Blocking I/O Model</vt:lpstr>
      <vt:lpstr>Node.JS Server</vt:lpstr>
      <vt:lpstr>PHP</vt:lpstr>
      <vt:lpstr>Overview Blocking VS Non-Blocking</vt:lpstr>
      <vt:lpstr>ผู้สร้าง Deno</vt:lpstr>
      <vt:lpstr>ผู้สร้าง Bun</vt:lpstr>
      <vt:lpstr>Bun</vt:lpstr>
      <vt:lpstr>PowerPoint Presentation</vt:lpstr>
      <vt:lpstr>HTTP Benchmark</vt:lpstr>
      <vt:lpstr>PowerPoint Presentation</vt:lpstr>
      <vt:lpstr>Side by Side</vt:lpstr>
      <vt:lpstr>Node JS</vt:lpstr>
      <vt:lpstr>Deno</vt:lpstr>
      <vt:lpstr>Bun</vt:lpstr>
      <vt:lpstr>Install </vt:lpstr>
      <vt:lpstr>Example NodeJS</vt:lpstr>
      <vt:lpstr>Example Deno</vt:lpstr>
      <vt:lpstr>Example Bun</vt:lpstr>
      <vt:lpstr>Reference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Narong Sungkhamalai</dc:creator>
  <cp:lastModifiedBy>Narong Sungkhamalai</cp:lastModifiedBy>
  <cp:revision>12</cp:revision>
  <dcterms:created xsi:type="dcterms:W3CDTF">2024-10-26T11:19:59Z</dcterms:created>
  <dcterms:modified xsi:type="dcterms:W3CDTF">2024-10-26T16:16:32Z</dcterms:modified>
</cp:coreProperties>
</file>