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86" r:id="rId1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1" autoAdjust="0"/>
    <p:restoredTop sz="94660"/>
  </p:normalViewPr>
  <p:slideViewPr>
    <p:cSldViewPr>
      <p:cViewPr varScale="1">
        <p:scale>
          <a:sx n="130" d="100"/>
          <a:sy n="130" d="100"/>
        </p:scale>
        <p:origin x="38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857232"/>
            <a:ext cx="7772400" cy="1470025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29058" y="3429000"/>
            <a:ext cx="4557722" cy="1109658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맑은 고딕" pitchFamily="50" charset="-127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28596" y="6357959"/>
            <a:ext cx="4786346" cy="28575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D5DA-D529-4458-8E0C-A51DCE1F58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28596" y="6357959"/>
            <a:ext cx="4786346" cy="28575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D5DA-D529-4458-8E0C-A51DCE1F58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857256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Verdana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857784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buSzPct val="75000"/>
              <a:buFont typeface="Wingdings" pitchFamily="2" charset="2"/>
              <a:buChar char="l"/>
              <a:defRPr sz="2400">
                <a:latin typeface="Tahoma" pitchFamily="34" charset="0"/>
                <a:ea typeface="맑은 고딕" pitchFamily="50" charset="-127"/>
                <a:cs typeface="Tahoma" pitchFamily="34" charset="0"/>
              </a:defRPr>
            </a:lvl1pPr>
            <a:lvl2pPr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u"/>
              <a:defRPr sz="2000">
                <a:latin typeface="Tahoma" pitchFamily="34" charset="0"/>
                <a:ea typeface="맑은 고딕" pitchFamily="50" charset="-127"/>
                <a:cs typeface="Tahoma" pitchFamily="34" charset="0"/>
              </a:defRPr>
            </a:lvl2pPr>
            <a:lvl3pPr>
              <a:buClr>
                <a:schemeClr val="tx2"/>
              </a:buClr>
              <a:buSzPct val="75000"/>
              <a:buFont typeface="Wingdings" pitchFamily="2" charset="2"/>
              <a:buChar char="l"/>
              <a:defRPr sz="2000">
                <a:latin typeface="Tahoma" pitchFamily="34" charset="0"/>
                <a:ea typeface="맑은 고딕" pitchFamily="50" charset="-127"/>
                <a:cs typeface="Tahoma" pitchFamily="34" charset="0"/>
              </a:defRPr>
            </a:lvl3pPr>
            <a:lvl4pPr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u"/>
              <a:defRPr sz="2000">
                <a:latin typeface="Tahoma" pitchFamily="34" charset="0"/>
                <a:ea typeface="맑은 고딕" pitchFamily="50" charset="-127"/>
                <a:cs typeface="Tahoma" pitchFamily="34" charset="0"/>
              </a:defRPr>
            </a:lvl4pPr>
            <a:lvl5pPr>
              <a:buClr>
                <a:schemeClr val="tx2"/>
              </a:buClr>
              <a:buSzPct val="75000"/>
              <a:buFont typeface="Wingdings" pitchFamily="2" charset="2"/>
              <a:buChar char="l"/>
              <a:defRPr sz="2000">
                <a:latin typeface="Tahoma" pitchFamily="34" charset="0"/>
                <a:ea typeface="맑은 고딕" pitchFamily="50" charset="-127"/>
                <a:cs typeface="Tahoma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7788"/>
            <a:ext cx="428628" cy="287360"/>
          </a:xfrm>
        </p:spPr>
        <p:txBody>
          <a:bodyPr/>
          <a:lstStyle>
            <a:lvl1pPr algn="l">
              <a:defRPr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fld id="{074DD5DA-D529-4458-8E0C-A51DCE1F58A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1142984"/>
            <a:ext cx="9144000" cy="7143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D5DA-D529-4458-8E0C-A51DCE1F58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D5DA-D529-4458-8E0C-A51DCE1F58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28596" y="6357959"/>
            <a:ext cx="4786346" cy="28575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D5DA-D529-4458-8E0C-A51DCE1F58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28596" y="6357959"/>
            <a:ext cx="4786346" cy="28575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D5DA-D529-4458-8E0C-A51DCE1F58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28596" y="6357959"/>
            <a:ext cx="4786346" cy="28575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D5DA-D529-4458-8E0C-A51DCE1F58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28596" y="6357959"/>
            <a:ext cx="4786346" cy="28575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D5DA-D529-4458-8E0C-A51DCE1F58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28596" y="6357959"/>
            <a:ext cx="4786346" cy="28575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D5DA-D529-4458-8E0C-A51DCE1F58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85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57364"/>
            <a:ext cx="8229600" cy="4429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81804" y="6357958"/>
            <a:ext cx="2133600" cy="287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DD5DA-D529-4458-8E0C-A51DCE1F58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urcetreeapp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UML &amp;</a:t>
            </a:r>
            <a:br>
              <a:rPr lang="en-US" altLang="ko-KR" dirty="0" smtClean="0"/>
            </a:br>
            <a:r>
              <a:rPr lang="en-US" altLang="ko-KR" dirty="0" smtClean="0"/>
              <a:t>Software Architecture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2010.11.16</a:t>
            </a:r>
          </a:p>
          <a:p>
            <a:r>
              <a:rPr lang="en-US" altLang="ko-KR" dirty="0" smtClean="0"/>
              <a:t>Software Engineering Laboratory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875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11760" y="2890391"/>
            <a:ext cx="4320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Q &amp; A</a:t>
            </a:r>
            <a:endParaRPr lang="ko-KR" altLang="en-US" sz="6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141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UML</a:t>
            </a:r>
          </a:p>
          <a:p>
            <a:r>
              <a:rPr lang="ko-KR" altLang="en-US" dirty="0" smtClean="0"/>
              <a:t>소프트웨어 아키텍처</a:t>
            </a:r>
            <a:endParaRPr lang="en-US" altLang="ko-KR" dirty="0" smtClean="0"/>
          </a:p>
          <a:p>
            <a:r>
              <a:rPr lang="en-US" altLang="ko-KR" dirty="0" smtClean="0"/>
              <a:t>4+1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아키텍처</a:t>
            </a:r>
            <a:endParaRPr lang="en-US" altLang="ko-KR" dirty="0" smtClean="0"/>
          </a:p>
          <a:p>
            <a:r>
              <a:rPr lang="en-US" altLang="ko-KR" dirty="0" smtClean="0"/>
              <a:t>4+1</a:t>
            </a:r>
            <a:r>
              <a:rPr lang="ko-KR" altLang="en-US" dirty="0"/>
              <a:t>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아키텍처와 </a:t>
            </a:r>
            <a:r>
              <a:rPr lang="en-US" altLang="ko-KR" dirty="0" smtClean="0"/>
              <a:t>UML</a:t>
            </a:r>
          </a:p>
          <a:p>
            <a:r>
              <a:rPr lang="ko-KR" altLang="en-US" dirty="0" smtClean="0"/>
              <a:t>설계 예제</a:t>
            </a:r>
            <a:endParaRPr lang="en-US" altLang="ko-KR" dirty="0" smtClean="0"/>
          </a:p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23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SourceTree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https://git-scm.com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en-US" altLang="ko-KR" dirty="0" err="1" smtClean="0"/>
              <a:t>SourceTree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GUI </a:t>
            </a:r>
            <a:r>
              <a:rPr lang="ko-KR" altLang="en-US" dirty="0" smtClean="0"/>
              <a:t>기반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Client</a:t>
            </a:r>
          </a:p>
          <a:p>
            <a:pPr lvl="1"/>
            <a:r>
              <a:rPr lang="en-US" altLang="ko-KR" dirty="0">
                <a:hlinkClick r:id="rId3"/>
              </a:rPr>
              <a:t>https://www.sourcetreeapp.com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r>
              <a:rPr lang="en-US" altLang="ko-KR" dirty="0" smtClean="0"/>
              <a:t>Mercurial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altLang="ko-KR" dirty="0"/>
              <a:t>https://www.mercurial-scm.org/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37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저장소 만들기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Add repository</a:t>
            </a:r>
          </a:p>
          <a:p>
            <a:r>
              <a:rPr lang="ko-KR" altLang="en-US" dirty="0" smtClean="0"/>
              <a:t>버전 만들기 </a:t>
            </a:r>
            <a:r>
              <a:rPr lang="en-US" altLang="ko-KR" dirty="0" smtClean="0"/>
              <a:t>(commit)</a:t>
            </a:r>
          </a:p>
          <a:p>
            <a:pPr lvl="1"/>
            <a:r>
              <a:rPr lang="en-US" altLang="ko-KR" dirty="0" err="1" smtClean="0"/>
              <a:t>Unstaged</a:t>
            </a:r>
            <a:r>
              <a:rPr lang="en-US" altLang="ko-KR" dirty="0" smtClean="0"/>
              <a:t> files</a:t>
            </a:r>
          </a:p>
          <a:p>
            <a:pPr lvl="2"/>
            <a:r>
              <a:rPr lang="ko-KR" altLang="en-US" dirty="0" smtClean="0"/>
              <a:t>수정된 파일들의 목록이 표시되는 공간</a:t>
            </a:r>
            <a:r>
              <a:rPr lang="en-US" altLang="ko-KR" dirty="0" smtClean="0"/>
              <a:t>(working copy area)</a:t>
            </a:r>
          </a:p>
          <a:p>
            <a:pPr lvl="2"/>
            <a:r>
              <a:rPr lang="en-US" altLang="ko-KR" dirty="0" err="1" smtClean="0"/>
              <a:t>Git</a:t>
            </a:r>
            <a:r>
              <a:rPr lang="ko-KR" altLang="en-US" dirty="0" smtClean="0"/>
              <a:t>의 관리하에 있는 파일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Git</a:t>
            </a:r>
            <a:r>
              <a:rPr lang="ko-KR" altLang="en-US" dirty="0" smtClean="0"/>
              <a:t>의 관리하에 있지 않은 파일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Add </a:t>
            </a:r>
            <a:r>
              <a:rPr lang="ko-KR" altLang="en-US" dirty="0" smtClean="0"/>
              <a:t>명령을 통해 </a:t>
            </a:r>
            <a:r>
              <a:rPr lang="en-US" altLang="ko-KR" dirty="0" smtClean="0"/>
              <a:t>index area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Staged files</a:t>
            </a:r>
          </a:p>
          <a:p>
            <a:pPr lvl="2"/>
            <a:r>
              <a:rPr lang="en-US" altLang="ko-KR" dirty="0" smtClean="0"/>
              <a:t>Commit </a:t>
            </a:r>
            <a:r>
              <a:rPr lang="ko-KR" altLang="en-US" dirty="0" smtClean="0"/>
              <a:t>명령을 통해 </a:t>
            </a:r>
            <a:r>
              <a:rPr lang="en-US" altLang="ko-KR" dirty="0" smtClean="0"/>
              <a:t>version</a:t>
            </a:r>
            <a:r>
              <a:rPr lang="ko-KR" altLang="en-US" dirty="0" smtClean="0"/>
              <a:t>에 포함될 파일들의 리스트 공간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Index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staging area</a:t>
            </a:r>
          </a:p>
          <a:p>
            <a:pPr lvl="1"/>
            <a:r>
              <a:rPr lang="en-US" altLang="ko-KR" dirty="0" smtClean="0"/>
              <a:t>Repository</a:t>
            </a:r>
          </a:p>
          <a:p>
            <a:pPr lvl="2"/>
            <a:r>
              <a:rPr lang="en-US" altLang="ko-KR" dirty="0" smtClean="0"/>
              <a:t>Version</a:t>
            </a:r>
            <a:r>
              <a:rPr lang="ko-KR" altLang="en-US" dirty="0" smtClean="0"/>
              <a:t>들이 저장되는 공간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71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되돌리기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https://git-scm.com/book/ko/v1/Git%EC%9D%98-%EA%B8%B0%EC%B4%88-%EB%90%98%EB%8F%8C%EB%A6%AC%EA%B8%B0</a:t>
            </a:r>
          </a:p>
          <a:p>
            <a:r>
              <a:rPr lang="en-US" altLang="ko-KR" dirty="0" smtClean="0"/>
              <a:t>Commit</a:t>
            </a:r>
            <a:r>
              <a:rPr lang="ko-KR" altLang="en-US" dirty="0" smtClean="0"/>
              <a:t>하기 전 수정파일 되돌리기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Discard</a:t>
            </a:r>
          </a:p>
          <a:p>
            <a:r>
              <a:rPr lang="en-US" altLang="ko-KR" dirty="0" smtClean="0"/>
              <a:t>Reset</a:t>
            </a:r>
          </a:p>
          <a:p>
            <a:pPr lvl="1"/>
            <a:r>
              <a:rPr lang="ko-KR" altLang="en-US" dirty="0" smtClean="0"/>
              <a:t>버전 삭제</a:t>
            </a:r>
            <a:endParaRPr lang="en-US" altLang="ko-KR" dirty="0" smtClean="0"/>
          </a:p>
          <a:p>
            <a:r>
              <a:rPr lang="en-US" altLang="ko-KR" dirty="0" smtClean="0"/>
              <a:t>Revert</a:t>
            </a:r>
          </a:p>
          <a:p>
            <a:pPr lvl="1"/>
            <a:r>
              <a:rPr lang="ko-KR" altLang="en-US" dirty="0" smtClean="0"/>
              <a:t>버전 취소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버전을 삭제하지 않으면서 수정사항 이전 버전으로 되돌아감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3156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불확실성을 가진 기능들을 추가하고자 할 때</a:t>
            </a:r>
            <a:endParaRPr lang="en-US" altLang="ko-KR" dirty="0" smtClean="0"/>
          </a:p>
          <a:p>
            <a:r>
              <a:rPr lang="en-US" altLang="ko-KR" dirty="0" smtClean="0"/>
              <a:t>Branch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Branch </a:t>
            </a:r>
            <a:r>
              <a:rPr lang="ko-KR" altLang="en-US" dirty="0" smtClean="0"/>
              <a:t>합치기</a:t>
            </a:r>
            <a:r>
              <a:rPr lang="en-US" altLang="ko-KR" dirty="0" smtClean="0"/>
              <a:t>(Merge)</a:t>
            </a:r>
          </a:p>
          <a:p>
            <a:r>
              <a:rPr lang="en-US" altLang="ko-KR" dirty="0" smtClean="0"/>
              <a:t>Branch</a:t>
            </a:r>
            <a:r>
              <a:rPr lang="ko-KR" altLang="en-US" dirty="0" smtClean="0"/>
              <a:t>간의 충돌</a:t>
            </a:r>
            <a:r>
              <a:rPr lang="en-US" altLang="ko-KR" dirty="0" smtClean="0"/>
              <a:t>(conflict)</a:t>
            </a:r>
            <a:r>
              <a:rPr lang="ko-KR" altLang="en-US" dirty="0" smtClean="0"/>
              <a:t> 해결</a:t>
            </a:r>
            <a:endParaRPr lang="en-US" altLang="ko-KR" dirty="0" smtClean="0"/>
          </a:p>
          <a:p>
            <a:r>
              <a:rPr lang="en-US" altLang="ko-KR" dirty="0" smtClean="0"/>
              <a:t>Branch </a:t>
            </a:r>
            <a:r>
              <a:rPr lang="ko-KR" altLang="en-US" dirty="0" smtClean="0"/>
              <a:t>충돌의 예방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930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원격저장소 </a:t>
            </a:r>
            <a:r>
              <a:rPr lang="en-US" altLang="ko-KR" dirty="0" smtClean="0"/>
              <a:t>(Remote Repository)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Drop box, google drive, N drive, </a:t>
            </a:r>
            <a:r>
              <a:rPr lang="en-US" altLang="ko-KR" dirty="0" err="1" smtClean="0"/>
              <a:t>daum</a:t>
            </a:r>
            <a:r>
              <a:rPr lang="en-US" altLang="ko-KR" dirty="0" smtClean="0"/>
              <a:t> cloud</a:t>
            </a:r>
          </a:p>
          <a:p>
            <a:r>
              <a:rPr lang="ko-KR" altLang="en-US" dirty="0" smtClean="0"/>
              <a:t>원격저장소의 종류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2"/>
              </a:rPr>
              <a:t>https://github.com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Gitlab</a:t>
            </a:r>
            <a:r>
              <a:rPr lang="en-US" altLang="ko-KR" dirty="0"/>
              <a:t> : </a:t>
            </a:r>
            <a:r>
              <a:rPr lang="en-US" altLang="ko-KR" dirty="0">
                <a:hlinkClick r:id="rId3"/>
              </a:rPr>
              <a:t>https://about.gitlab.com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Yobi</a:t>
            </a:r>
            <a:r>
              <a:rPr lang="en-US" altLang="ko-KR" dirty="0" smtClean="0"/>
              <a:t> </a:t>
            </a:r>
            <a:r>
              <a:rPr lang="ko-KR" altLang="en-US" dirty="0" smtClean="0"/>
              <a:t>협업개발 플랫폼</a:t>
            </a:r>
            <a:r>
              <a:rPr lang="en-US" altLang="ko-KR" dirty="0" smtClean="0"/>
              <a:t>(NHN)</a:t>
            </a:r>
          </a:p>
          <a:p>
            <a:r>
              <a:rPr lang="ko-KR" altLang="en-US" dirty="0" smtClean="0"/>
              <a:t>원격저장소 만들기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Push</a:t>
            </a:r>
          </a:p>
          <a:p>
            <a:pPr lvl="1"/>
            <a:r>
              <a:rPr lang="en-US" altLang="ko-KR" dirty="0" smtClean="0"/>
              <a:t>Pull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3625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협업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원격저장소 복제</a:t>
            </a:r>
            <a:r>
              <a:rPr lang="en-US" altLang="ko-KR" dirty="0" smtClean="0"/>
              <a:t>(clone)</a:t>
            </a:r>
          </a:p>
          <a:p>
            <a:r>
              <a:rPr lang="en-US" altLang="ko-KR" dirty="0" smtClean="0"/>
              <a:t>Push &amp; Pull</a:t>
            </a:r>
          </a:p>
          <a:p>
            <a:r>
              <a:rPr lang="ko-KR" altLang="en-US" dirty="0" smtClean="0"/>
              <a:t>충돌</a:t>
            </a:r>
            <a:r>
              <a:rPr lang="en-US" altLang="ko-KR" dirty="0" smtClean="0"/>
              <a:t>(conflict)</a:t>
            </a:r>
            <a:r>
              <a:rPr lang="ko-KR" altLang="en-US" dirty="0" smtClean="0"/>
              <a:t> 해결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Uncommitted changes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61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고급주제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627958"/>
      </p:ext>
    </p:extLst>
  </p:cSld>
  <p:clrMapOvr>
    <a:masterClrMapping/>
  </p:clrMapOvr>
</p:sld>
</file>

<file path=ppt/theme/theme1.xml><?xml version="1.0" encoding="utf-8"?>
<a:theme xmlns:a="http://schemas.openxmlformats.org/drawingml/2006/main" name="SE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Verdana"/>
        <a:ea typeface="HY그래픽M"/>
        <a:cs typeface=""/>
      </a:majorFont>
      <a:minorFont>
        <a:latin typeface="Tahom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SElab</Template>
  <TotalTime>5394</TotalTime>
  <Words>221</Words>
  <Application>Microsoft Office PowerPoint</Application>
  <PresentationFormat>화면 슬라이드 쇼(4:3)</PresentationFormat>
  <Paragraphs>64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HY그래픽M</vt:lpstr>
      <vt:lpstr>맑은 고딕</vt:lpstr>
      <vt:lpstr>Arial</vt:lpstr>
      <vt:lpstr>Tahoma</vt:lpstr>
      <vt:lpstr>Verdana</vt:lpstr>
      <vt:lpstr>Wingdings</vt:lpstr>
      <vt:lpstr>SElab</vt:lpstr>
      <vt:lpstr>UML &amp; Software Architecture</vt:lpstr>
      <vt:lpstr>목차</vt:lpstr>
      <vt:lpstr>Git과 SourceTree 설치</vt:lpstr>
      <vt:lpstr>Git 사용법</vt:lpstr>
      <vt:lpstr>되돌리기</vt:lpstr>
      <vt:lpstr>Branch</vt:lpstr>
      <vt:lpstr>원격저장소 (Remote Repository)</vt:lpstr>
      <vt:lpstr>협업</vt:lpstr>
      <vt:lpstr>고급주제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</dc:title>
  <dc:creator>newtype</dc:creator>
  <cp:lastModifiedBy>JeongHyun</cp:lastModifiedBy>
  <cp:revision>74</cp:revision>
  <cp:lastPrinted>2010-11-15T08:27:49Z</cp:lastPrinted>
  <dcterms:created xsi:type="dcterms:W3CDTF">2010-11-10T10:59:36Z</dcterms:created>
  <dcterms:modified xsi:type="dcterms:W3CDTF">2016-04-24T14:10:28Z</dcterms:modified>
</cp:coreProperties>
</file>