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9" r:id="rId4"/>
    <p:sldId id="270" r:id="rId5"/>
    <p:sldId id="271" r:id="rId6"/>
    <p:sldId id="273" r:id="rId7"/>
    <p:sldId id="264" r:id="rId8"/>
    <p:sldId id="274" r:id="rId9"/>
    <p:sldId id="275" r:id="rId10"/>
    <p:sldId id="276" r:id="rId11"/>
    <p:sldId id="277" r:id="rId12"/>
    <p:sldId id="278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0C6F6-B07F-40E8-9A64-3D04A7727064}" v="32" dt="2023-04-20T18:56:46.156"/>
    <p1510:client id="{F1C850BA-300E-4306-B56E-C6DFDED74A7B}" v="238" dt="2023-04-20T18:46:0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9420-0C0E-4978-B3CA-ED798E506B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AA590F-E852-4D80-A686-9016AB8B71CE}">
      <dgm:prSet/>
      <dgm:spPr/>
      <dgm:t>
        <a:bodyPr/>
        <a:lstStyle/>
        <a:p>
          <a:r>
            <a:rPr lang="en-GB"/>
            <a:t>Simple Calculator</a:t>
          </a:r>
        </a:p>
      </dgm:t>
    </dgm:pt>
    <dgm:pt modelId="{0D4666CD-20E8-4657-8B02-FC787CCB27FA}" type="parTrans" cxnId="{5AA2E20E-23AA-43D0-A677-F903AD053E8C}">
      <dgm:prSet/>
      <dgm:spPr/>
      <dgm:t>
        <a:bodyPr/>
        <a:lstStyle/>
        <a:p>
          <a:endParaRPr lang="en-US"/>
        </a:p>
      </dgm:t>
    </dgm:pt>
    <dgm:pt modelId="{C4560B3D-AB0E-40BC-A660-E7626A12A83B}" type="sibTrans" cxnId="{5AA2E20E-23AA-43D0-A677-F903AD053E8C}">
      <dgm:prSet/>
      <dgm:spPr/>
      <dgm:t>
        <a:bodyPr/>
        <a:lstStyle/>
        <a:p>
          <a:endParaRPr lang="en-US"/>
        </a:p>
      </dgm:t>
    </dgm:pt>
    <dgm:pt modelId="{415A82F5-915D-4D39-B757-59E943107099}">
      <dgm:prSet/>
      <dgm:spPr/>
      <dgm:t>
        <a:bodyPr/>
        <a:lstStyle/>
        <a:p>
          <a:r>
            <a:rPr lang="en-GB"/>
            <a:t>Unit Conversion </a:t>
          </a:r>
          <a:endParaRPr lang="en-US"/>
        </a:p>
      </dgm:t>
    </dgm:pt>
    <dgm:pt modelId="{83D8E4CF-DFE3-4BDC-8E49-A339B367C005}" type="parTrans" cxnId="{D27AD69F-1211-415B-AEFA-0314D745FB66}">
      <dgm:prSet/>
      <dgm:spPr/>
      <dgm:t>
        <a:bodyPr/>
        <a:lstStyle/>
        <a:p>
          <a:endParaRPr lang="en-US"/>
        </a:p>
      </dgm:t>
    </dgm:pt>
    <dgm:pt modelId="{03D85018-DBE1-4F0A-962E-8C6328800472}" type="sibTrans" cxnId="{D27AD69F-1211-415B-AEFA-0314D745FB66}">
      <dgm:prSet/>
      <dgm:spPr/>
      <dgm:t>
        <a:bodyPr/>
        <a:lstStyle/>
        <a:p>
          <a:endParaRPr lang="en-US"/>
        </a:p>
      </dgm:t>
    </dgm:pt>
    <dgm:pt modelId="{EECB4C8B-3B48-41F7-A2D6-8C9020FC2F29}">
      <dgm:prSet/>
      <dgm:spPr/>
      <dgm:t>
        <a:bodyPr/>
        <a:lstStyle/>
        <a:p>
          <a:pPr rtl="0"/>
          <a:r>
            <a:rPr lang="en-GB"/>
            <a:t>Number Conversion</a:t>
          </a:r>
        </a:p>
      </dgm:t>
    </dgm:pt>
    <dgm:pt modelId="{41DCC3A3-2269-47DB-86E6-891D8DA73B12}" type="parTrans" cxnId="{5932E186-6319-4D30-A389-8A6FD5799162}">
      <dgm:prSet/>
      <dgm:spPr/>
      <dgm:t>
        <a:bodyPr/>
        <a:lstStyle/>
        <a:p>
          <a:endParaRPr lang="en-US"/>
        </a:p>
      </dgm:t>
    </dgm:pt>
    <dgm:pt modelId="{1406BACA-499D-43AC-A4E9-7F05E42D9AB7}" type="sibTrans" cxnId="{5932E186-6319-4D30-A389-8A6FD5799162}">
      <dgm:prSet/>
      <dgm:spPr/>
      <dgm:t>
        <a:bodyPr/>
        <a:lstStyle/>
        <a:p>
          <a:endParaRPr lang="en-US"/>
        </a:p>
      </dgm:t>
    </dgm:pt>
    <dgm:pt modelId="{514042F2-2F39-4A26-BBC4-9363732E3436}" type="pres">
      <dgm:prSet presAssocID="{D94F9420-0C0E-4978-B3CA-ED798E506BB3}" presName="root" presStyleCnt="0">
        <dgm:presLayoutVars>
          <dgm:dir/>
          <dgm:resizeHandles val="exact"/>
        </dgm:presLayoutVars>
      </dgm:prSet>
      <dgm:spPr/>
    </dgm:pt>
    <dgm:pt modelId="{B0EEE632-796C-44B3-99F0-3E3E2A60EE86}" type="pres">
      <dgm:prSet presAssocID="{17AA590F-E852-4D80-A686-9016AB8B71CE}" presName="compNode" presStyleCnt="0"/>
      <dgm:spPr/>
    </dgm:pt>
    <dgm:pt modelId="{5D13B48C-5E4D-418C-A157-768056A93578}" type="pres">
      <dgm:prSet presAssocID="{17AA590F-E852-4D80-A686-9016AB8B71CE}" presName="bgRect" presStyleLbl="bgShp" presStyleIdx="0" presStyleCnt="3"/>
      <dgm:spPr/>
    </dgm:pt>
    <dgm:pt modelId="{D4E5D3FA-9ED8-4DD1-AA16-24732E6BFE00}" type="pres">
      <dgm:prSet presAssocID="{17AA590F-E852-4D80-A686-9016AB8B71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1461E9A-8BEE-4CB4-BB0E-26CBEE451405}" type="pres">
      <dgm:prSet presAssocID="{17AA590F-E852-4D80-A686-9016AB8B71CE}" presName="spaceRect" presStyleCnt="0"/>
      <dgm:spPr/>
    </dgm:pt>
    <dgm:pt modelId="{4297380C-986A-4AAC-A62D-957490E7AB8A}" type="pres">
      <dgm:prSet presAssocID="{17AA590F-E852-4D80-A686-9016AB8B71CE}" presName="parTx" presStyleLbl="revTx" presStyleIdx="0" presStyleCnt="3">
        <dgm:presLayoutVars>
          <dgm:chMax val="0"/>
          <dgm:chPref val="0"/>
        </dgm:presLayoutVars>
      </dgm:prSet>
      <dgm:spPr/>
    </dgm:pt>
    <dgm:pt modelId="{EBC80AB9-112F-4A57-85D3-7CCAE9D08E9B}" type="pres">
      <dgm:prSet presAssocID="{C4560B3D-AB0E-40BC-A660-E7626A12A83B}" presName="sibTrans" presStyleCnt="0"/>
      <dgm:spPr/>
    </dgm:pt>
    <dgm:pt modelId="{665F9D6D-A50D-4815-991D-DB891C3E3A6E}" type="pres">
      <dgm:prSet presAssocID="{415A82F5-915D-4D39-B757-59E943107099}" presName="compNode" presStyleCnt="0"/>
      <dgm:spPr/>
    </dgm:pt>
    <dgm:pt modelId="{BCB08F71-F009-4C83-9C1B-E4224747122D}" type="pres">
      <dgm:prSet presAssocID="{415A82F5-915D-4D39-B757-59E943107099}" presName="bgRect" presStyleLbl="bgShp" presStyleIdx="1" presStyleCnt="3"/>
      <dgm:spPr/>
    </dgm:pt>
    <dgm:pt modelId="{D66874BD-9A34-4B1B-AFB0-113087DD0579}" type="pres">
      <dgm:prSet presAssocID="{415A82F5-915D-4D39-B757-59E9431070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FAB65C6-57E5-40F8-8206-FEDFF80CFD8A}" type="pres">
      <dgm:prSet presAssocID="{415A82F5-915D-4D39-B757-59E943107099}" presName="spaceRect" presStyleCnt="0"/>
      <dgm:spPr/>
    </dgm:pt>
    <dgm:pt modelId="{AAC4D2D3-3E22-4767-909D-644E16BD3D29}" type="pres">
      <dgm:prSet presAssocID="{415A82F5-915D-4D39-B757-59E943107099}" presName="parTx" presStyleLbl="revTx" presStyleIdx="1" presStyleCnt="3">
        <dgm:presLayoutVars>
          <dgm:chMax val="0"/>
          <dgm:chPref val="0"/>
        </dgm:presLayoutVars>
      </dgm:prSet>
      <dgm:spPr/>
    </dgm:pt>
    <dgm:pt modelId="{3437C405-5228-4BFE-B978-7384678AC86B}" type="pres">
      <dgm:prSet presAssocID="{03D85018-DBE1-4F0A-962E-8C6328800472}" presName="sibTrans" presStyleCnt="0"/>
      <dgm:spPr/>
    </dgm:pt>
    <dgm:pt modelId="{E533DF22-63D7-4BB4-8266-B92BAEB9A2C8}" type="pres">
      <dgm:prSet presAssocID="{EECB4C8B-3B48-41F7-A2D6-8C9020FC2F29}" presName="compNode" presStyleCnt="0"/>
      <dgm:spPr/>
    </dgm:pt>
    <dgm:pt modelId="{19CCD260-743A-4149-9E40-8CABFE342F0A}" type="pres">
      <dgm:prSet presAssocID="{EECB4C8B-3B48-41F7-A2D6-8C9020FC2F29}" presName="bgRect" presStyleLbl="bgShp" presStyleIdx="2" presStyleCnt="3"/>
      <dgm:spPr/>
    </dgm:pt>
    <dgm:pt modelId="{ACB31588-6D13-49A1-9FBC-1AC85655C1DA}" type="pres">
      <dgm:prSet presAssocID="{EECB4C8B-3B48-41F7-A2D6-8C9020FC2F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CA634D87-3033-465D-BAC5-35DB394E1946}" type="pres">
      <dgm:prSet presAssocID="{EECB4C8B-3B48-41F7-A2D6-8C9020FC2F29}" presName="spaceRect" presStyleCnt="0"/>
      <dgm:spPr/>
    </dgm:pt>
    <dgm:pt modelId="{816FEB23-3A70-48AE-965E-5DA072185559}" type="pres">
      <dgm:prSet presAssocID="{EECB4C8B-3B48-41F7-A2D6-8C9020FC2F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A2E20E-23AA-43D0-A677-F903AD053E8C}" srcId="{D94F9420-0C0E-4978-B3CA-ED798E506BB3}" destId="{17AA590F-E852-4D80-A686-9016AB8B71CE}" srcOrd="0" destOrd="0" parTransId="{0D4666CD-20E8-4657-8B02-FC787CCB27FA}" sibTransId="{C4560B3D-AB0E-40BC-A660-E7626A12A83B}"/>
    <dgm:cxn modelId="{F7D54035-9081-439D-A2E8-9C6C07B5ADCD}" type="presOf" srcId="{D94F9420-0C0E-4978-B3CA-ED798E506BB3}" destId="{514042F2-2F39-4A26-BBC4-9363732E3436}" srcOrd="0" destOrd="0" presId="urn:microsoft.com/office/officeart/2018/2/layout/IconVerticalSolidList"/>
    <dgm:cxn modelId="{318DD35A-F458-4BF2-994B-58EFE742DF47}" type="presOf" srcId="{EECB4C8B-3B48-41F7-A2D6-8C9020FC2F29}" destId="{816FEB23-3A70-48AE-965E-5DA072185559}" srcOrd="0" destOrd="0" presId="urn:microsoft.com/office/officeart/2018/2/layout/IconVerticalSolidList"/>
    <dgm:cxn modelId="{5932E186-6319-4D30-A389-8A6FD5799162}" srcId="{D94F9420-0C0E-4978-B3CA-ED798E506BB3}" destId="{EECB4C8B-3B48-41F7-A2D6-8C9020FC2F29}" srcOrd="2" destOrd="0" parTransId="{41DCC3A3-2269-47DB-86E6-891D8DA73B12}" sibTransId="{1406BACA-499D-43AC-A4E9-7F05E42D9AB7}"/>
    <dgm:cxn modelId="{D27AD69F-1211-415B-AEFA-0314D745FB66}" srcId="{D94F9420-0C0E-4978-B3CA-ED798E506BB3}" destId="{415A82F5-915D-4D39-B757-59E943107099}" srcOrd="1" destOrd="0" parTransId="{83D8E4CF-DFE3-4BDC-8E49-A339B367C005}" sibTransId="{03D85018-DBE1-4F0A-962E-8C6328800472}"/>
    <dgm:cxn modelId="{BA6E24E9-BEF4-4B41-AA4B-ECF8D28DEEAD}" type="presOf" srcId="{17AA590F-E852-4D80-A686-9016AB8B71CE}" destId="{4297380C-986A-4AAC-A62D-957490E7AB8A}" srcOrd="0" destOrd="0" presId="urn:microsoft.com/office/officeart/2018/2/layout/IconVerticalSolidList"/>
    <dgm:cxn modelId="{05131CEB-829D-481B-A3EC-10B6193D5B6C}" type="presOf" srcId="{415A82F5-915D-4D39-B757-59E943107099}" destId="{AAC4D2D3-3E22-4767-909D-644E16BD3D29}" srcOrd="0" destOrd="0" presId="urn:microsoft.com/office/officeart/2018/2/layout/IconVerticalSolidList"/>
    <dgm:cxn modelId="{A27F8D14-056E-43E0-B138-AA0AEADC1C62}" type="presParOf" srcId="{514042F2-2F39-4A26-BBC4-9363732E3436}" destId="{B0EEE632-796C-44B3-99F0-3E3E2A60EE86}" srcOrd="0" destOrd="0" presId="urn:microsoft.com/office/officeart/2018/2/layout/IconVerticalSolidList"/>
    <dgm:cxn modelId="{ACF9F9EE-1F43-46A5-9337-601C598DB409}" type="presParOf" srcId="{B0EEE632-796C-44B3-99F0-3E3E2A60EE86}" destId="{5D13B48C-5E4D-418C-A157-768056A93578}" srcOrd="0" destOrd="0" presId="urn:microsoft.com/office/officeart/2018/2/layout/IconVerticalSolidList"/>
    <dgm:cxn modelId="{6CAC46D6-2335-41C5-96CB-A993252C25F1}" type="presParOf" srcId="{B0EEE632-796C-44B3-99F0-3E3E2A60EE86}" destId="{D4E5D3FA-9ED8-4DD1-AA16-24732E6BFE00}" srcOrd="1" destOrd="0" presId="urn:microsoft.com/office/officeart/2018/2/layout/IconVerticalSolidList"/>
    <dgm:cxn modelId="{746443F1-E718-4854-A50A-73BF07B69509}" type="presParOf" srcId="{B0EEE632-796C-44B3-99F0-3E3E2A60EE86}" destId="{01461E9A-8BEE-4CB4-BB0E-26CBEE451405}" srcOrd="2" destOrd="0" presId="urn:microsoft.com/office/officeart/2018/2/layout/IconVerticalSolidList"/>
    <dgm:cxn modelId="{4684219D-05E3-4E5B-B1AB-AD784AB8F1D9}" type="presParOf" srcId="{B0EEE632-796C-44B3-99F0-3E3E2A60EE86}" destId="{4297380C-986A-4AAC-A62D-957490E7AB8A}" srcOrd="3" destOrd="0" presId="urn:microsoft.com/office/officeart/2018/2/layout/IconVerticalSolidList"/>
    <dgm:cxn modelId="{8251D7F0-22AE-4A93-95D8-F5981D4E4DF6}" type="presParOf" srcId="{514042F2-2F39-4A26-BBC4-9363732E3436}" destId="{EBC80AB9-112F-4A57-85D3-7CCAE9D08E9B}" srcOrd="1" destOrd="0" presId="urn:microsoft.com/office/officeart/2018/2/layout/IconVerticalSolidList"/>
    <dgm:cxn modelId="{64D7130D-A100-4FF4-9F1D-60B48C10AF19}" type="presParOf" srcId="{514042F2-2F39-4A26-BBC4-9363732E3436}" destId="{665F9D6D-A50D-4815-991D-DB891C3E3A6E}" srcOrd="2" destOrd="0" presId="urn:microsoft.com/office/officeart/2018/2/layout/IconVerticalSolidList"/>
    <dgm:cxn modelId="{7FE5DD2B-5740-4DD8-8AF2-C269A2A85E7B}" type="presParOf" srcId="{665F9D6D-A50D-4815-991D-DB891C3E3A6E}" destId="{BCB08F71-F009-4C83-9C1B-E4224747122D}" srcOrd="0" destOrd="0" presId="urn:microsoft.com/office/officeart/2018/2/layout/IconVerticalSolidList"/>
    <dgm:cxn modelId="{B6825E8E-E50C-4DDE-80C0-24229248DED2}" type="presParOf" srcId="{665F9D6D-A50D-4815-991D-DB891C3E3A6E}" destId="{D66874BD-9A34-4B1B-AFB0-113087DD0579}" srcOrd="1" destOrd="0" presId="urn:microsoft.com/office/officeart/2018/2/layout/IconVerticalSolidList"/>
    <dgm:cxn modelId="{BEC233E8-E334-4252-8ECB-45BDE4630B80}" type="presParOf" srcId="{665F9D6D-A50D-4815-991D-DB891C3E3A6E}" destId="{EFAB65C6-57E5-40F8-8206-FEDFF80CFD8A}" srcOrd="2" destOrd="0" presId="urn:microsoft.com/office/officeart/2018/2/layout/IconVerticalSolidList"/>
    <dgm:cxn modelId="{387D53C3-BDD6-4F41-9974-65CB39F7BBD4}" type="presParOf" srcId="{665F9D6D-A50D-4815-991D-DB891C3E3A6E}" destId="{AAC4D2D3-3E22-4767-909D-644E16BD3D29}" srcOrd="3" destOrd="0" presId="urn:microsoft.com/office/officeart/2018/2/layout/IconVerticalSolidList"/>
    <dgm:cxn modelId="{DAA692E1-9A8A-4D3E-A27D-CF498BD1D04F}" type="presParOf" srcId="{514042F2-2F39-4A26-BBC4-9363732E3436}" destId="{3437C405-5228-4BFE-B978-7384678AC86B}" srcOrd="3" destOrd="0" presId="urn:microsoft.com/office/officeart/2018/2/layout/IconVerticalSolidList"/>
    <dgm:cxn modelId="{D2BED3BD-AB48-4133-96AC-4EC02C6BF0CB}" type="presParOf" srcId="{514042F2-2F39-4A26-BBC4-9363732E3436}" destId="{E533DF22-63D7-4BB4-8266-B92BAEB9A2C8}" srcOrd="4" destOrd="0" presId="urn:microsoft.com/office/officeart/2018/2/layout/IconVerticalSolidList"/>
    <dgm:cxn modelId="{235706C0-6563-480B-BD7D-473D932928EF}" type="presParOf" srcId="{E533DF22-63D7-4BB4-8266-B92BAEB9A2C8}" destId="{19CCD260-743A-4149-9E40-8CABFE342F0A}" srcOrd="0" destOrd="0" presId="urn:microsoft.com/office/officeart/2018/2/layout/IconVerticalSolidList"/>
    <dgm:cxn modelId="{608A8B54-4488-4A2D-8589-D40B0FCE0F3E}" type="presParOf" srcId="{E533DF22-63D7-4BB4-8266-B92BAEB9A2C8}" destId="{ACB31588-6D13-49A1-9FBC-1AC85655C1DA}" srcOrd="1" destOrd="0" presId="urn:microsoft.com/office/officeart/2018/2/layout/IconVerticalSolidList"/>
    <dgm:cxn modelId="{A0FBC82E-ED90-4519-BBED-EF51720B979A}" type="presParOf" srcId="{E533DF22-63D7-4BB4-8266-B92BAEB9A2C8}" destId="{CA634D87-3033-465D-BAC5-35DB394E1946}" srcOrd="2" destOrd="0" presId="urn:microsoft.com/office/officeart/2018/2/layout/IconVerticalSolidList"/>
    <dgm:cxn modelId="{652D863A-9671-420C-A16B-E84244AB8090}" type="presParOf" srcId="{E533DF22-63D7-4BB4-8266-B92BAEB9A2C8}" destId="{816FEB23-3A70-48AE-965E-5DA0721855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F9420-0C0E-4978-B3CA-ED798E506B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7AA590F-E852-4D80-A686-9016AB8B71CE}">
      <dgm:prSet/>
      <dgm:spPr/>
      <dgm:t>
        <a:bodyPr/>
        <a:lstStyle/>
        <a:p>
          <a:r>
            <a:rPr lang="en-GB"/>
            <a:t>Logical Operation</a:t>
          </a:r>
        </a:p>
      </dgm:t>
    </dgm:pt>
    <dgm:pt modelId="{0D4666CD-20E8-4657-8B02-FC787CCB27FA}" type="parTrans" cxnId="{5AA2E20E-23AA-43D0-A677-F903AD053E8C}">
      <dgm:prSet/>
      <dgm:spPr/>
      <dgm:t>
        <a:bodyPr/>
        <a:lstStyle/>
        <a:p>
          <a:endParaRPr lang="en-US"/>
        </a:p>
      </dgm:t>
    </dgm:pt>
    <dgm:pt modelId="{C4560B3D-AB0E-40BC-A660-E7626A12A83B}" type="sibTrans" cxnId="{5AA2E20E-23AA-43D0-A677-F903AD053E8C}">
      <dgm:prSet/>
      <dgm:spPr/>
      <dgm:t>
        <a:bodyPr/>
        <a:lstStyle/>
        <a:p>
          <a:endParaRPr lang="en-US"/>
        </a:p>
      </dgm:t>
    </dgm:pt>
    <dgm:pt modelId="{415A82F5-915D-4D39-B757-59E943107099}">
      <dgm:prSet/>
      <dgm:spPr/>
      <dgm:t>
        <a:bodyPr/>
        <a:lstStyle/>
        <a:p>
          <a:r>
            <a:rPr lang="en-GB"/>
            <a:t>Permutation and Combination</a:t>
          </a:r>
          <a:endParaRPr lang="en-US"/>
        </a:p>
      </dgm:t>
    </dgm:pt>
    <dgm:pt modelId="{83D8E4CF-DFE3-4BDC-8E49-A339B367C005}" type="parTrans" cxnId="{D27AD69F-1211-415B-AEFA-0314D745FB66}">
      <dgm:prSet/>
      <dgm:spPr/>
      <dgm:t>
        <a:bodyPr/>
        <a:lstStyle/>
        <a:p>
          <a:endParaRPr lang="en-US"/>
        </a:p>
      </dgm:t>
    </dgm:pt>
    <dgm:pt modelId="{03D85018-DBE1-4F0A-962E-8C6328800472}" type="sibTrans" cxnId="{D27AD69F-1211-415B-AEFA-0314D745FB66}">
      <dgm:prSet/>
      <dgm:spPr/>
      <dgm:t>
        <a:bodyPr/>
        <a:lstStyle/>
        <a:p>
          <a:endParaRPr lang="en-US"/>
        </a:p>
      </dgm:t>
    </dgm:pt>
    <dgm:pt modelId="{EECB4C8B-3B48-41F7-A2D6-8C9020FC2F29}">
      <dgm:prSet/>
      <dgm:spPr/>
      <dgm:t>
        <a:bodyPr/>
        <a:lstStyle/>
        <a:p>
          <a:r>
            <a:rPr lang="en-GB"/>
            <a:t>News</a:t>
          </a:r>
        </a:p>
      </dgm:t>
    </dgm:pt>
    <dgm:pt modelId="{41DCC3A3-2269-47DB-86E6-891D8DA73B12}" type="parTrans" cxnId="{5932E186-6319-4D30-A389-8A6FD5799162}">
      <dgm:prSet/>
      <dgm:spPr/>
      <dgm:t>
        <a:bodyPr/>
        <a:lstStyle/>
        <a:p>
          <a:endParaRPr lang="en-US"/>
        </a:p>
      </dgm:t>
    </dgm:pt>
    <dgm:pt modelId="{1406BACA-499D-43AC-A4E9-7F05E42D9AB7}" type="sibTrans" cxnId="{5932E186-6319-4D30-A389-8A6FD5799162}">
      <dgm:prSet/>
      <dgm:spPr/>
      <dgm:t>
        <a:bodyPr/>
        <a:lstStyle/>
        <a:p>
          <a:endParaRPr lang="en-US"/>
        </a:p>
      </dgm:t>
    </dgm:pt>
    <dgm:pt modelId="{514042F2-2F39-4A26-BBC4-9363732E3436}" type="pres">
      <dgm:prSet presAssocID="{D94F9420-0C0E-4978-B3CA-ED798E506BB3}" presName="root" presStyleCnt="0">
        <dgm:presLayoutVars>
          <dgm:dir/>
          <dgm:resizeHandles val="exact"/>
        </dgm:presLayoutVars>
      </dgm:prSet>
      <dgm:spPr/>
    </dgm:pt>
    <dgm:pt modelId="{B0EEE632-796C-44B3-99F0-3E3E2A60EE86}" type="pres">
      <dgm:prSet presAssocID="{17AA590F-E852-4D80-A686-9016AB8B71CE}" presName="compNode" presStyleCnt="0"/>
      <dgm:spPr/>
    </dgm:pt>
    <dgm:pt modelId="{5D13B48C-5E4D-418C-A157-768056A93578}" type="pres">
      <dgm:prSet presAssocID="{17AA590F-E852-4D80-A686-9016AB8B71CE}" presName="bgRect" presStyleLbl="bgShp" presStyleIdx="0" presStyleCnt="3"/>
      <dgm:spPr/>
    </dgm:pt>
    <dgm:pt modelId="{D4E5D3FA-9ED8-4DD1-AA16-24732E6BFE00}" type="pres">
      <dgm:prSet presAssocID="{17AA590F-E852-4D80-A686-9016AB8B71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1461E9A-8BEE-4CB4-BB0E-26CBEE451405}" type="pres">
      <dgm:prSet presAssocID="{17AA590F-E852-4D80-A686-9016AB8B71CE}" presName="spaceRect" presStyleCnt="0"/>
      <dgm:spPr/>
    </dgm:pt>
    <dgm:pt modelId="{4297380C-986A-4AAC-A62D-957490E7AB8A}" type="pres">
      <dgm:prSet presAssocID="{17AA590F-E852-4D80-A686-9016AB8B71CE}" presName="parTx" presStyleLbl="revTx" presStyleIdx="0" presStyleCnt="3">
        <dgm:presLayoutVars>
          <dgm:chMax val="0"/>
          <dgm:chPref val="0"/>
        </dgm:presLayoutVars>
      </dgm:prSet>
      <dgm:spPr/>
    </dgm:pt>
    <dgm:pt modelId="{EBC80AB9-112F-4A57-85D3-7CCAE9D08E9B}" type="pres">
      <dgm:prSet presAssocID="{C4560B3D-AB0E-40BC-A660-E7626A12A83B}" presName="sibTrans" presStyleCnt="0"/>
      <dgm:spPr/>
    </dgm:pt>
    <dgm:pt modelId="{665F9D6D-A50D-4815-991D-DB891C3E3A6E}" type="pres">
      <dgm:prSet presAssocID="{415A82F5-915D-4D39-B757-59E943107099}" presName="compNode" presStyleCnt="0"/>
      <dgm:spPr/>
    </dgm:pt>
    <dgm:pt modelId="{BCB08F71-F009-4C83-9C1B-E4224747122D}" type="pres">
      <dgm:prSet presAssocID="{415A82F5-915D-4D39-B757-59E943107099}" presName="bgRect" presStyleLbl="bgShp" presStyleIdx="1" presStyleCnt="3"/>
      <dgm:spPr/>
    </dgm:pt>
    <dgm:pt modelId="{D66874BD-9A34-4B1B-AFB0-113087DD0579}" type="pres">
      <dgm:prSet presAssocID="{415A82F5-915D-4D39-B757-59E9431070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FAB65C6-57E5-40F8-8206-FEDFF80CFD8A}" type="pres">
      <dgm:prSet presAssocID="{415A82F5-915D-4D39-B757-59E943107099}" presName="spaceRect" presStyleCnt="0"/>
      <dgm:spPr/>
    </dgm:pt>
    <dgm:pt modelId="{AAC4D2D3-3E22-4767-909D-644E16BD3D29}" type="pres">
      <dgm:prSet presAssocID="{415A82F5-915D-4D39-B757-59E943107099}" presName="parTx" presStyleLbl="revTx" presStyleIdx="1" presStyleCnt="3">
        <dgm:presLayoutVars>
          <dgm:chMax val="0"/>
          <dgm:chPref val="0"/>
        </dgm:presLayoutVars>
      </dgm:prSet>
      <dgm:spPr/>
    </dgm:pt>
    <dgm:pt modelId="{3437C405-5228-4BFE-B978-7384678AC86B}" type="pres">
      <dgm:prSet presAssocID="{03D85018-DBE1-4F0A-962E-8C6328800472}" presName="sibTrans" presStyleCnt="0"/>
      <dgm:spPr/>
    </dgm:pt>
    <dgm:pt modelId="{E533DF22-63D7-4BB4-8266-B92BAEB9A2C8}" type="pres">
      <dgm:prSet presAssocID="{EECB4C8B-3B48-41F7-A2D6-8C9020FC2F29}" presName="compNode" presStyleCnt="0"/>
      <dgm:spPr/>
    </dgm:pt>
    <dgm:pt modelId="{19CCD260-743A-4149-9E40-8CABFE342F0A}" type="pres">
      <dgm:prSet presAssocID="{EECB4C8B-3B48-41F7-A2D6-8C9020FC2F29}" presName="bgRect" presStyleLbl="bgShp" presStyleIdx="2" presStyleCnt="3"/>
      <dgm:spPr/>
    </dgm:pt>
    <dgm:pt modelId="{ACB31588-6D13-49A1-9FBC-1AC85655C1DA}" type="pres">
      <dgm:prSet presAssocID="{EECB4C8B-3B48-41F7-A2D6-8C9020FC2F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CA634D87-3033-465D-BAC5-35DB394E1946}" type="pres">
      <dgm:prSet presAssocID="{EECB4C8B-3B48-41F7-A2D6-8C9020FC2F29}" presName="spaceRect" presStyleCnt="0"/>
      <dgm:spPr/>
    </dgm:pt>
    <dgm:pt modelId="{816FEB23-3A70-48AE-965E-5DA072185559}" type="pres">
      <dgm:prSet presAssocID="{EECB4C8B-3B48-41F7-A2D6-8C9020FC2F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C40C00-920B-49A4-BD51-8D565F676B6B}" type="presOf" srcId="{EECB4C8B-3B48-41F7-A2D6-8C9020FC2F29}" destId="{816FEB23-3A70-48AE-965E-5DA072185559}" srcOrd="0" destOrd="0" presId="urn:microsoft.com/office/officeart/2018/2/layout/IconVerticalSolidList"/>
    <dgm:cxn modelId="{5AA2E20E-23AA-43D0-A677-F903AD053E8C}" srcId="{D94F9420-0C0E-4978-B3CA-ED798E506BB3}" destId="{17AA590F-E852-4D80-A686-9016AB8B71CE}" srcOrd="0" destOrd="0" parTransId="{0D4666CD-20E8-4657-8B02-FC787CCB27FA}" sibTransId="{C4560B3D-AB0E-40BC-A660-E7626A12A83B}"/>
    <dgm:cxn modelId="{F7D54035-9081-439D-A2E8-9C6C07B5ADCD}" type="presOf" srcId="{D94F9420-0C0E-4978-B3CA-ED798E506BB3}" destId="{514042F2-2F39-4A26-BBC4-9363732E3436}" srcOrd="0" destOrd="0" presId="urn:microsoft.com/office/officeart/2018/2/layout/IconVerticalSolidList"/>
    <dgm:cxn modelId="{BB6BEE85-BBA6-4BDE-B6D3-CB2736EAF927}" type="presOf" srcId="{17AA590F-E852-4D80-A686-9016AB8B71CE}" destId="{4297380C-986A-4AAC-A62D-957490E7AB8A}" srcOrd="0" destOrd="0" presId="urn:microsoft.com/office/officeart/2018/2/layout/IconVerticalSolidList"/>
    <dgm:cxn modelId="{5932E186-6319-4D30-A389-8A6FD5799162}" srcId="{D94F9420-0C0E-4978-B3CA-ED798E506BB3}" destId="{EECB4C8B-3B48-41F7-A2D6-8C9020FC2F29}" srcOrd="2" destOrd="0" parTransId="{41DCC3A3-2269-47DB-86E6-891D8DA73B12}" sibTransId="{1406BACA-499D-43AC-A4E9-7F05E42D9AB7}"/>
    <dgm:cxn modelId="{D27AD69F-1211-415B-AEFA-0314D745FB66}" srcId="{D94F9420-0C0E-4978-B3CA-ED798E506BB3}" destId="{415A82F5-915D-4D39-B757-59E943107099}" srcOrd="1" destOrd="0" parTransId="{83D8E4CF-DFE3-4BDC-8E49-A339B367C005}" sibTransId="{03D85018-DBE1-4F0A-962E-8C6328800472}"/>
    <dgm:cxn modelId="{5EC8C7F9-E016-462B-9EF3-D1431DFA7DCA}" type="presOf" srcId="{415A82F5-915D-4D39-B757-59E943107099}" destId="{AAC4D2D3-3E22-4767-909D-644E16BD3D29}" srcOrd="0" destOrd="0" presId="urn:microsoft.com/office/officeart/2018/2/layout/IconVerticalSolidList"/>
    <dgm:cxn modelId="{7138C956-BDD8-4CDD-B6FC-811B464249F6}" type="presParOf" srcId="{514042F2-2F39-4A26-BBC4-9363732E3436}" destId="{B0EEE632-796C-44B3-99F0-3E3E2A60EE86}" srcOrd="0" destOrd="0" presId="urn:microsoft.com/office/officeart/2018/2/layout/IconVerticalSolidList"/>
    <dgm:cxn modelId="{A940CBB3-AF01-4015-8209-45466C7EA32E}" type="presParOf" srcId="{B0EEE632-796C-44B3-99F0-3E3E2A60EE86}" destId="{5D13B48C-5E4D-418C-A157-768056A93578}" srcOrd="0" destOrd="0" presId="urn:microsoft.com/office/officeart/2018/2/layout/IconVerticalSolidList"/>
    <dgm:cxn modelId="{8092417F-CF3A-439D-9142-841FB6771F71}" type="presParOf" srcId="{B0EEE632-796C-44B3-99F0-3E3E2A60EE86}" destId="{D4E5D3FA-9ED8-4DD1-AA16-24732E6BFE00}" srcOrd="1" destOrd="0" presId="urn:microsoft.com/office/officeart/2018/2/layout/IconVerticalSolidList"/>
    <dgm:cxn modelId="{627CDA5A-3488-425D-9DA8-53B4D979FC19}" type="presParOf" srcId="{B0EEE632-796C-44B3-99F0-3E3E2A60EE86}" destId="{01461E9A-8BEE-4CB4-BB0E-26CBEE451405}" srcOrd="2" destOrd="0" presId="urn:microsoft.com/office/officeart/2018/2/layout/IconVerticalSolidList"/>
    <dgm:cxn modelId="{256FABE4-8B64-4808-BA68-0B78BEDF9233}" type="presParOf" srcId="{B0EEE632-796C-44B3-99F0-3E3E2A60EE86}" destId="{4297380C-986A-4AAC-A62D-957490E7AB8A}" srcOrd="3" destOrd="0" presId="urn:microsoft.com/office/officeart/2018/2/layout/IconVerticalSolidList"/>
    <dgm:cxn modelId="{64A2F66F-C4F9-4553-9934-2C22F6791217}" type="presParOf" srcId="{514042F2-2F39-4A26-BBC4-9363732E3436}" destId="{EBC80AB9-112F-4A57-85D3-7CCAE9D08E9B}" srcOrd="1" destOrd="0" presId="urn:microsoft.com/office/officeart/2018/2/layout/IconVerticalSolidList"/>
    <dgm:cxn modelId="{702B0523-7D81-49FA-9FB0-1601D14282BE}" type="presParOf" srcId="{514042F2-2F39-4A26-BBC4-9363732E3436}" destId="{665F9D6D-A50D-4815-991D-DB891C3E3A6E}" srcOrd="2" destOrd="0" presId="urn:microsoft.com/office/officeart/2018/2/layout/IconVerticalSolidList"/>
    <dgm:cxn modelId="{0152F287-8B18-464A-872B-7C19AC7B6598}" type="presParOf" srcId="{665F9D6D-A50D-4815-991D-DB891C3E3A6E}" destId="{BCB08F71-F009-4C83-9C1B-E4224747122D}" srcOrd="0" destOrd="0" presId="urn:microsoft.com/office/officeart/2018/2/layout/IconVerticalSolidList"/>
    <dgm:cxn modelId="{D5EF965E-1AFD-4317-B069-C428754653A8}" type="presParOf" srcId="{665F9D6D-A50D-4815-991D-DB891C3E3A6E}" destId="{D66874BD-9A34-4B1B-AFB0-113087DD0579}" srcOrd="1" destOrd="0" presId="urn:microsoft.com/office/officeart/2018/2/layout/IconVerticalSolidList"/>
    <dgm:cxn modelId="{C32AFE80-C1C5-4513-880F-BEF9C40BCC29}" type="presParOf" srcId="{665F9D6D-A50D-4815-991D-DB891C3E3A6E}" destId="{EFAB65C6-57E5-40F8-8206-FEDFF80CFD8A}" srcOrd="2" destOrd="0" presId="urn:microsoft.com/office/officeart/2018/2/layout/IconVerticalSolidList"/>
    <dgm:cxn modelId="{A8AC2868-4512-4302-80A6-A7A3B2481763}" type="presParOf" srcId="{665F9D6D-A50D-4815-991D-DB891C3E3A6E}" destId="{AAC4D2D3-3E22-4767-909D-644E16BD3D29}" srcOrd="3" destOrd="0" presId="urn:microsoft.com/office/officeart/2018/2/layout/IconVerticalSolidList"/>
    <dgm:cxn modelId="{406608E0-7801-4312-8605-7A9C7746CE22}" type="presParOf" srcId="{514042F2-2F39-4A26-BBC4-9363732E3436}" destId="{3437C405-5228-4BFE-B978-7384678AC86B}" srcOrd="3" destOrd="0" presId="urn:microsoft.com/office/officeart/2018/2/layout/IconVerticalSolidList"/>
    <dgm:cxn modelId="{170C15F7-4B35-445D-97B8-4034B394F9C6}" type="presParOf" srcId="{514042F2-2F39-4A26-BBC4-9363732E3436}" destId="{E533DF22-63D7-4BB4-8266-B92BAEB9A2C8}" srcOrd="4" destOrd="0" presId="urn:microsoft.com/office/officeart/2018/2/layout/IconVerticalSolidList"/>
    <dgm:cxn modelId="{0EA7EAAA-98A2-4FC0-A551-4D6B508712DF}" type="presParOf" srcId="{E533DF22-63D7-4BB4-8266-B92BAEB9A2C8}" destId="{19CCD260-743A-4149-9E40-8CABFE342F0A}" srcOrd="0" destOrd="0" presId="urn:microsoft.com/office/officeart/2018/2/layout/IconVerticalSolidList"/>
    <dgm:cxn modelId="{93400562-BE54-4329-9E8F-CA5E2314A952}" type="presParOf" srcId="{E533DF22-63D7-4BB4-8266-B92BAEB9A2C8}" destId="{ACB31588-6D13-49A1-9FBC-1AC85655C1DA}" srcOrd="1" destOrd="0" presId="urn:microsoft.com/office/officeart/2018/2/layout/IconVerticalSolidList"/>
    <dgm:cxn modelId="{DF0A5971-89DF-45B9-9C5F-30C2000EC8CE}" type="presParOf" srcId="{E533DF22-63D7-4BB4-8266-B92BAEB9A2C8}" destId="{CA634D87-3033-465D-BAC5-35DB394E1946}" srcOrd="2" destOrd="0" presId="urn:microsoft.com/office/officeart/2018/2/layout/IconVerticalSolidList"/>
    <dgm:cxn modelId="{3767B693-4E4A-47BF-B1CB-5C1B0E713C92}" type="presParOf" srcId="{E533DF22-63D7-4BB4-8266-B92BAEB9A2C8}" destId="{816FEB23-3A70-48AE-965E-5DA0721855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B48C-5E4D-418C-A157-768056A93578}">
      <dsp:nvSpPr>
        <dsp:cNvPr id="0" name=""/>
        <dsp:cNvSpPr/>
      </dsp:nvSpPr>
      <dsp:spPr>
        <a:xfrm>
          <a:off x="0" y="703"/>
          <a:ext cx="450056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5D3FA-9ED8-4DD1-AA16-24732E6BFE00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7380C-986A-4AAC-A62D-957490E7AB8A}">
      <dsp:nvSpPr>
        <dsp:cNvPr id="0" name=""/>
        <dsp:cNvSpPr/>
      </dsp:nvSpPr>
      <dsp:spPr>
        <a:xfrm>
          <a:off x="1900154" y="703"/>
          <a:ext cx="2600408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Simple Calculator</a:t>
          </a:r>
        </a:p>
      </dsp:txBody>
      <dsp:txXfrm>
        <a:off x="1900154" y="703"/>
        <a:ext cx="2600408" cy="1645155"/>
      </dsp:txXfrm>
    </dsp:sp>
    <dsp:sp modelId="{BCB08F71-F009-4C83-9C1B-E4224747122D}">
      <dsp:nvSpPr>
        <dsp:cNvPr id="0" name=""/>
        <dsp:cNvSpPr/>
      </dsp:nvSpPr>
      <dsp:spPr>
        <a:xfrm>
          <a:off x="0" y="2057147"/>
          <a:ext cx="450056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874BD-9A34-4B1B-AFB0-113087DD0579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4D2D3-3E22-4767-909D-644E16BD3D29}">
      <dsp:nvSpPr>
        <dsp:cNvPr id="0" name=""/>
        <dsp:cNvSpPr/>
      </dsp:nvSpPr>
      <dsp:spPr>
        <a:xfrm>
          <a:off x="1900154" y="2057147"/>
          <a:ext cx="2600408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Unit Conversion </a:t>
          </a:r>
          <a:endParaRPr lang="en-US" sz="2500" kern="1200"/>
        </a:p>
      </dsp:txBody>
      <dsp:txXfrm>
        <a:off x="1900154" y="2057147"/>
        <a:ext cx="2600408" cy="1645155"/>
      </dsp:txXfrm>
    </dsp:sp>
    <dsp:sp modelId="{19CCD260-743A-4149-9E40-8CABFE342F0A}">
      <dsp:nvSpPr>
        <dsp:cNvPr id="0" name=""/>
        <dsp:cNvSpPr/>
      </dsp:nvSpPr>
      <dsp:spPr>
        <a:xfrm>
          <a:off x="0" y="4113591"/>
          <a:ext cx="450056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31588-6D13-49A1-9FBC-1AC85655C1DA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EB23-3A70-48AE-965E-5DA072185559}">
      <dsp:nvSpPr>
        <dsp:cNvPr id="0" name=""/>
        <dsp:cNvSpPr/>
      </dsp:nvSpPr>
      <dsp:spPr>
        <a:xfrm>
          <a:off x="1900154" y="4113591"/>
          <a:ext cx="2600408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Number Conversion</a:t>
          </a:r>
        </a:p>
      </dsp:txBody>
      <dsp:txXfrm>
        <a:off x="1900154" y="4113591"/>
        <a:ext cx="2600408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B48C-5E4D-418C-A157-768056A93578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5D3FA-9ED8-4DD1-AA16-24732E6BFE00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7380C-986A-4AAC-A62D-957490E7AB8A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Logical Operation</a:t>
          </a:r>
        </a:p>
      </dsp:txBody>
      <dsp:txXfrm>
        <a:off x="1900154" y="703"/>
        <a:ext cx="4473659" cy="1645155"/>
      </dsp:txXfrm>
    </dsp:sp>
    <dsp:sp modelId="{BCB08F71-F009-4C83-9C1B-E4224747122D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874BD-9A34-4B1B-AFB0-113087DD0579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4D2D3-3E22-4767-909D-644E16BD3D29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Permutation and Combination</a:t>
          </a:r>
          <a:endParaRPr lang="en-US" sz="2500" kern="1200"/>
        </a:p>
      </dsp:txBody>
      <dsp:txXfrm>
        <a:off x="1900154" y="2057147"/>
        <a:ext cx="4473659" cy="1645155"/>
      </dsp:txXfrm>
    </dsp:sp>
    <dsp:sp modelId="{19CCD260-743A-4149-9E40-8CABFE342F0A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31588-6D13-49A1-9FBC-1AC85655C1DA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EB23-3A70-48AE-965E-5DA072185559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News</a:t>
          </a:r>
        </a:p>
      </dsp:txBody>
      <dsp:txXfrm>
        <a:off x="1900154" y="4113591"/>
        <a:ext cx="4473659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April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46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8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4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April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5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36EAA-2177-9886-9C9C-0F08EBBCA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 b="1328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b="1">
                <a:ea typeface="+mj-lt"/>
                <a:cs typeface="+mj-lt"/>
              </a:rPr>
              <a:t>MathSolver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2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Logical</a:t>
            </a:r>
            <a:br>
              <a:rPr lang="en-US"/>
            </a:br>
            <a:r>
              <a:rPr lang="en-US"/>
              <a:t>Operation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FA8885-D810-33B0-8B65-995922E4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37" y="549275"/>
            <a:ext cx="2764535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C2C427C-4387-CAB6-5581-DC2DAB6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The Logical Operation module allows users to perform logical operations such as AND, OR, and XOR. </a:t>
            </a:r>
            <a:endParaRPr lang="en-US" sz="1600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2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Permutation</a:t>
            </a:r>
            <a:br>
              <a:rPr lang="en-US" sz="4400"/>
            </a:br>
            <a:r>
              <a:rPr lang="en-US" sz="4400"/>
              <a:t>and</a:t>
            </a:r>
            <a:br>
              <a:rPr lang="en-US" sz="4400"/>
            </a:br>
            <a:r>
              <a:rPr lang="en-US" sz="4400"/>
              <a:t>Combination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FA8885-D810-33B0-8B65-995922E4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37" y="549275"/>
            <a:ext cx="2764535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C2C427C-4387-CAB6-5581-DC2DAB6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The Permutation and Combination module is designed to solve problems related to probability and statistics.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4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News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6F2630-55FE-FC13-C6B9-678C50B4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28" y="549277"/>
            <a:ext cx="2735739" cy="5759450"/>
          </a:xfrm>
          <a:custGeom>
            <a:avLst/>
            <a:gdLst/>
            <a:ahLst/>
            <a:cxnLst/>
            <a:rect l="l" t="t" r="r" b="b"/>
            <a:pathLst>
              <a:path w="3379569" h="5759450">
                <a:moveTo>
                  <a:pt x="0" y="0"/>
                </a:moveTo>
                <a:lnTo>
                  <a:pt x="3379569" y="0"/>
                </a:lnTo>
                <a:lnTo>
                  <a:pt x="33795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3A43FF6-4577-87E4-38EC-F4DA9BA5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00" y="549276"/>
            <a:ext cx="2793333" cy="5759450"/>
          </a:xfrm>
          <a:custGeom>
            <a:avLst/>
            <a:gdLst/>
            <a:ahLst/>
            <a:cxnLst/>
            <a:rect l="l" t="t" r="r" b="b"/>
            <a:pathLst>
              <a:path w="3379569" h="5759450">
                <a:moveTo>
                  <a:pt x="0" y="0"/>
                </a:moveTo>
                <a:lnTo>
                  <a:pt x="3379569" y="0"/>
                </a:lnTo>
                <a:lnTo>
                  <a:pt x="33795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C2C427C-4387-CAB6-5581-DC2DAB6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1600">
                <a:ea typeface="+mn-lt"/>
                <a:cs typeface="+mn-lt"/>
              </a:rPr>
              <a:t>this module showcases a range of news articles with their respective titles and descriptions and allows you to read the full article by simply clicking on the "Read More" button.</a:t>
            </a: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16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Upcoming features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Matrix Operations</a:t>
            </a:r>
          </a:p>
          <a:p>
            <a:r>
              <a:rPr lang="en-US" sz="1600" dirty="0">
                <a:ea typeface="+mn-lt"/>
                <a:cs typeface="+mn-lt"/>
              </a:rPr>
              <a:t>Fibonacci series</a:t>
            </a:r>
            <a:endParaRPr lang="en-US" sz="1600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Equation Solver</a:t>
            </a:r>
          </a:p>
          <a:p>
            <a:r>
              <a:rPr lang="en-US" sz="1600" dirty="0"/>
              <a:t>Complex Numbers Calculator</a:t>
            </a:r>
            <a:endParaRPr lang="en-US" sz="16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br>
              <a:rPr lang="en-US" sz="1600" dirty="0"/>
            </a:br>
            <a:endParaRPr lang="en-US" sz="1600">
              <a:solidFill>
                <a:srgbClr val="FFFFFF">
                  <a:alpha val="60000"/>
                </a:srgbClr>
              </a:solidFill>
            </a:endParaRPr>
          </a:p>
          <a:p>
            <a:endParaRPr 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C94FB-1696-83F6-5B46-D79D4E879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r="19313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Link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https://github.com/narottamandeep2003/Calculator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B3A4031A-2C6B-DDD9-84CB-972789CC4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r="1827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 Thank You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rmAutofit/>
          </a:bodyPr>
          <a:lstStyle/>
          <a:p>
            <a:pPr marL="0" lvl="0" indent="0">
              <a:buNone/>
            </a:pPr>
            <a:r>
              <a:rPr lang="en-US" sz="1600" kern="1200">
                <a:latin typeface="+mn-lt"/>
                <a:ea typeface="+mn-ea"/>
                <a:cs typeface="+mn-cs"/>
              </a:rPr>
              <a:t>Thank the audience for their attention and provide any additional information or resources</a:t>
            </a:r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79749FDF-434B-A89E-A86E-90B7CE9BB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2500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 </a:t>
            </a:r>
            <a:r>
              <a:rPr lang="en-US" b="1">
                <a:ea typeface="+mj-lt"/>
                <a:cs typeface="+mj-lt"/>
              </a:rPr>
              <a:t>MathSolver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The Math solver app is an Android application that provides a one-stop solution for various mathematical problems. The app includes features such as permutation and combination, logical operations, number conversion, unit conversion, and a simple calculator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7B9E3-B216-F8B2-71D2-B105F52E3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r="19313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5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005843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6400" b="1" kern="1200" dirty="0">
                <a:latin typeface="+mj-lt"/>
                <a:ea typeface="+mj-ea"/>
                <a:cs typeface="+mj-cs"/>
              </a:rPr>
              <a:t>What is android </a:t>
            </a:r>
            <a:r>
              <a:rPr lang="en-US" sz="6400" b="1"/>
              <a:t>studio</a:t>
            </a:r>
            <a:endParaRPr 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Android Studio is an Integrated Development Environment (IDE) for developing Android applications.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7B9E3-B216-F8B2-71D2-B105F52E3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r="19313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br>
              <a:rPr lang="en-US" sz="8000"/>
            </a:br>
            <a:r>
              <a:rPr lang="en-US" sz="8000"/>
              <a:t>Feature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E0F24A4-18EC-518A-6E2D-B3C670958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03459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1520825"/>
            <a:ext cx="4535487" cy="3779838"/>
          </a:xfrm>
        </p:spPr>
        <p:txBody>
          <a:bodyPr vert="horz" lIns="0" tIns="0" rIns="0" bIns="0" rtlCol="0" anchor="ctr" anchorCtr="0">
            <a:normAutofit/>
          </a:bodyPr>
          <a:lstStyle/>
          <a:p>
            <a:br>
              <a:rPr lang="en-US" sz="6400" kern="1200">
                <a:latin typeface="+mj-lt"/>
                <a:ea typeface="+mj-ea"/>
                <a:cs typeface="+mj-cs"/>
              </a:rPr>
            </a:br>
            <a:r>
              <a:rPr lang="en-US" sz="6400" kern="1200">
                <a:latin typeface="+mj-lt"/>
                <a:ea typeface="+mj-ea"/>
                <a:cs typeface="+mj-cs"/>
              </a:rPr>
              <a:t>Feature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E0F24A4-18EC-518A-6E2D-B3C670958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025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5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Math Solver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8DA004FC-7576-76D9-EA12-9D52791A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2695" y="549275"/>
            <a:ext cx="2779700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341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Simple </a:t>
            </a:r>
            <a:br>
              <a:rPr lang="en-US"/>
            </a:br>
            <a:r>
              <a:rPr lang="en-US"/>
              <a:t>Calculator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C2C427C-4387-CAB6-5581-DC2DAB6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GB" sz="1600">
                <a:ea typeface="+mn-lt"/>
                <a:cs typeface="+mn-lt"/>
              </a:rPr>
              <a:t>This module provides an intuitive and easy-to-use interface for performing basic mathematical operations such as addition, subtraction, multiplication, and division.</a:t>
            </a:r>
            <a:endParaRPr lang="en-GB" sz="1600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F353670F-D01C-591E-13A0-BE7F9C53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1" y="549275"/>
            <a:ext cx="2778935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51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: Shape 10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0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6" name="Freeform: Shape 10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Unit conversion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C2C427C-4387-CAB6-5581-DC2DAB6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The Unit Conversion module allows users to convert units of measurement, such as length.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0B1296-159E-C505-6AEC-CD2B9C7F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549275"/>
            <a:ext cx="276529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56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2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Number conversion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4DD14D8-B5AE-A1D6-A353-8E650DA6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37" y="549275"/>
            <a:ext cx="2778935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C2C427C-4387-CAB6-5581-DC2DAB6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The Number Conversion module is designed to convert numbers from one system to another, such as decimal to binary, octal, or hexadecimal.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518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3F3F0"/>
      </a:lt2>
      <a:accent1>
        <a:srgbClr val="3B2CE7"/>
      </a:accent1>
      <a:accent2>
        <a:srgbClr val="1757D5"/>
      </a:accent2>
      <a:accent3>
        <a:srgbClr val="29B8E7"/>
      </a:accent3>
      <a:accent4>
        <a:srgbClr val="15C2A5"/>
      </a:accent4>
      <a:accent5>
        <a:srgbClr val="23C466"/>
      </a:accent5>
      <a:accent6>
        <a:srgbClr val="16C916"/>
      </a:accent6>
      <a:hlink>
        <a:srgbClr val="349E71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3DFloatVTI</vt:lpstr>
      <vt:lpstr>MathSolver</vt:lpstr>
      <vt:lpstr> MathSolver</vt:lpstr>
      <vt:lpstr> What is android studio</vt:lpstr>
      <vt:lpstr> Feature</vt:lpstr>
      <vt:lpstr> Feature</vt:lpstr>
      <vt:lpstr>Math Solver</vt:lpstr>
      <vt:lpstr>Simple  Calculator</vt:lpstr>
      <vt:lpstr>Unit conversion</vt:lpstr>
      <vt:lpstr>Number conversion</vt:lpstr>
      <vt:lpstr>Logical Operation</vt:lpstr>
      <vt:lpstr>Permutation and Combination</vt:lpstr>
      <vt:lpstr>News</vt:lpstr>
      <vt:lpstr>Upcoming features</vt:lpstr>
      <vt:lpstr>Github Link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184</cp:revision>
  <dcterms:created xsi:type="dcterms:W3CDTF">2023-04-20T17:59:05Z</dcterms:created>
  <dcterms:modified xsi:type="dcterms:W3CDTF">2023-04-29T11:35:58Z</dcterms:modified>
</cp:coreProperties>
</file>