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011" autoAdjust="0"/>
  </p:normalViewPr>
  <p:slideViewPr>
    <p:cSldViewPr snapToGrid="0">
      <p:cViewPr varScale="1">
        <p:scale>
          <a:sx n="96" d="100"/>
          <a:sy n="96" d="100"/>
        </p:scale>
        <p:origin x="9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CAFBCC-36A0-4465-BD9A-C33342ECBE41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1501657-9A4E-401B-A090-26A88C252312}">
      <dgm:prSet/>
      <dgm:spPr/>
      <dgm:t>
        <a:bodyPr/>
        <a:lstStyle/>
        <a:p>
          <a:r>
            <a:rPr lang="en-US" dirty="0"/>
            <a:t>Challenge Overview</a:t>
          </a:r>
        </a:p>
      </dgm:t>
    </dgm:pt>
    <dgm:pt modelId="{CA2A8DA4-1A2D-439E-97AF-61B9D8B3DB8E}" type="parTrans" cxnId="{885E57CC-DC5F-4593-9558-DB79BD43F9EC}">
      <dgm:prSet/>
      <dgm:spPr/>
      <dgm:t>
        <a:bodyPr/>
        <a:lstStyle/>
        <a:p>
          <a:endParaRPr lang="en-US"/>
        </a:p>
      </dgm:t>
    </dgm:pt>
    <dgm:pt modelId="{7625F040-A712-4367-B304-9CC154D52ACD}" type="sibTrans" cxnId="{885E57CC-DC5F-4593-9558-DB79BD43F9EC}">
      <dgm:prSet/>
      <dgm:spPr/>
      <dgm:t>
        <a:bodyPr/>
        <a:lstStyle/>
        <a:p>
          <a:endParaRPr lang="en-US"/>
        </a:p>
      </dgm:t>
    </dgm:pt>
    <dgm:pt modelId="{2E850A71-4595-43D4-9EF5-6A2AA5E085A2}">
      <dgm:prSet/>
      <dgm:spPr/>
      <dgm:t>
        <a:bodyPr/>
        <a:lstStyle/>
        <a:p>
          <a:r>
            <a:rPr lang="en-US" dirty="0"/>
            <a:t>Data Overview</a:t>
          </a:r>
        </a:p>
      </dgm:t>
    </dgm:pt>
    <dgm:pt modelId="{0E93E60A-70D4-42D4-9A98-F80E157B50AD}" type="parTrans" cxnId="{5D4ABDD4-6973-45D1-BFCE-4AAFEB8DA6CB}">
      <dgm:prSet/>
      <dgm:spPr/>
      <dgm:t>
        <a:bodyPr/>
        <a:lstStyle/>
        <a:p>
          <a:endParaRPr lang="en-US"/>
        </a:p>
      </dgm:t>
    </dgm:pt>
    <dgm:pt modelId="{FC784AB1-27FA-46E3-857E-07D67759A23B}" type="sibTrans" cxnId="{5D4ABDD4-6973-45D1-BFCE-4AAFEB8DA6CB}">
      <dgm:prSet/>
      <dgm:spPr/>
      <dgm:t>
        <a:bodyPr/>
        <a:lstStyle/>
        <a:p>
          <a:endParaRPr lang="en-US"/>
        </a:p>
      </dgm:t>
    </dgm:pt>
    <dgm:pt modelId="{72AACA4E-9C55-41D4-AEE9-68AC96C45F33}">
      <dgm:prSet/>
      <dgm:spPr/>
      <dgm:t>
        <a:bodyPr/>
        <a:lstStyle/>
        <a:p>
          <a:r>
            <a:rPr lang="en-US" dirty="0"/>
            <a:t>Provider Insights</a:t>
          </a:r>
        </a:p>
      </dgm:t>
    </dgm:pt>
    <dgm:pt modelId="{7E61EC20-9C6C-4AB1-A416-7AF3FA986EF8}" type="parTrans" cxnId="{76A05D43-3DBB-42EE-BDC0-6472D823A170}">
      <dgm:prSet/>
      <dgm:spPr/>
      <dgm:t>
        <a:bodyPr/>
        <a:lstStyle/>
        <a:p>
          <a:endParaRPr lang="en-US"/>
        </a:p>
      </dgm:t>
    </dgm:pt>
    <dgm:pt modelId="{2B3752CC-0339-4D29-A22B-CA30730DFCF8}" type="sibTrans" cxnId="{76A05D43-3DBB-42EE-BDC0-6472D823A170}">
      <dgm:prSet/>
      <dgm:spPr/>
      <dgm:t>
        <a:bodyPr/>
        <a:lstStyle/>
        <a:p>
          <a:endParaRPr lang="en-US"/>
        </a:p>
      </dgm:t>
    </dgm:pt>
    <dgm:pt modelId="{0056CFCA-0513-4A65-B372-0939A0C72AFA}">
      <dgm:prSet/>
      <dgm:spPr/>
      <dgm:t>
        <a:bodyPr/>
        <a:lstStyle/>
        <a:p>
          <a:r>
            <a:rPr lang="en-US" dirty="0"/>
            <a:t>Modeling</a:t>
          </a:r>
        </a:p>
      </dgm:t>
    </dgm:pt>
    <dgm:pt modelId="{B64A95EE-BB33-4D58-9FC8-A76B3C6BA300}" type="parTrans" cxnId="{464FB76D-9BFB-4FAB-895D-E566638043EE}">
      <dgm:prSet/>
      <dgm:spPr/>
      <dgm:t>
        <a:bodyPr/>
        <a:lstStyle/>
        <a:p>
          <a:endParaRPr lang="en-US"/>
        </a:p>
      </dgm:t>
    </dgm:pt>
    <dgm:pt modelId="{4225B529-9C71-41C5-850E-B657AFBA2D10}" type="sibTrans" cxnId="{464FB76D-9BFB-4FAB-895D-E566638043EE}">
      <dgm:prSet/>
      <dgm:spPr/>
      <dgm:t>
        <a:bodyPr/>
        <a:lstStyle/>
        <a:p>
          <a:endParaRPr lang="en-US"/>
        </a:p>
      </dgm:t>
    </dgm:pt>
    <dgm:pt modelId="{5FA13F5D-E640-45E7-8302-836A05755206}">
      <dgm:prSet/>
      <dgm:spPr/>
      <dgm:t>
        <a:bodyPr/>
        <a:lstStyle/>
        <a:p>
          <a:r>
            <a:rPr lang="en-US" dirty="0"/>
            <a:t>Paid Versus Unpaid Info</a:t>
          </a:r>
        </a:p>
      </dgm:t>
    </dgm:pt>
    <dgm:pt modelId="{8C5BAE21-B1A8-4889-BCC3-BD8E2E22D548}" type="parTrans" cxnId="{62D6A5A4-1338-488C-9E12-3BF0178113DE}">
      <dgm:prSet/>
      <dgm:spPr/>
      <dgm:t>
        <a:bodyPr/>
        <a:lstStyle/>
        <a:p>
          <a:endParaRPr lang="en-US"/>
        </a:p>
      </dgm:t>
    </dgm:pt>
    <dgm:pt modelId="{896A6A04-4CE9-4998-A108-9AD9560E8239}" type="sibTrans" cxnId="{62D6A5A4-1338-488C-9E12-3BF0178113DE}">
      <dgm:prSet/>
      <dgm:spPr/>
      <dgm:t>
        <a:bodyPr/>
        <a:lstStyle/>
        <a:p>
          <a:endParaRPr lang="en-US"/>
        </a:p>
      </dgm:t>
    </dgm:pt>
    <dgm:pt modelId="{3CB389C2-9DC0-4426-A58D-6A16C3B2F5E5}">
      <dgm:prSet/>
      <dgm:spPr/>
      <dgm:t>
        <a:bodyPr/>
        <a:lstStyle/>
        <a:p>
          <a:r>
            <a:rPr lang="en-US" dirty="0"/>
            <a:t>Data Cleaning</a:t>
          </a:r>
        </a:p>
      </dgm:t>
    </dgm:pt>
    <dgm:pt modelId="{9F45693E-B1B1-480E-A9A8-E13044E39A5B}" type="parTrans" cxnId="{16486A14-FD73-42FE-A770-6010440FAA08}">
      <dgm:prSet/>
      <dgm:spPr/>
      <dgm:t>
        <a:bodyPr/>
        <a:lstStyle/>
        <a:p>
          <a:endParaRPr lang="en-US"/>
        </a:p>
      </dgm:t>
    </dgm:pt>
    <dgm:pt modelId="{E12FC739-5356-4254-B424-62C6E94F0A23}" type="sibTrans" cxnId="{16486A14-FD73-42FE-A770-6010440FAA08}">
      <dgm:prSet/>
      <dgm:spPr/>
      <dgm:t>
        <a:bodyPr/>
        <a:lstStyle/>
        <a:p>
          <a:endParaRPr lang="en-US"/>
        </a:p>
      </dgm:t>
    </dgm:pt>
    <dgm:pt modelId="{5838783B-13EC-497B-A9EC-FAED670134B2}">
      <dgm:prSet/>
      <dgm:spPr/>
      <dgm:t>
        <a:bodyPr/>
        <a:lstStyle/>
        <a:p>
          <a:r>
            <a:rPr lang="en-US" dirty="0"/>
            <a:t>Evaluation and Review</a:t>
          </a:r>
        </a:p>
      </dgm:t>
    </dgm:pt>
    <dgm:pt modelId="{04FD1979-571F-447F-BFB1-C6BE34B7657E}" type="parTrans" cxnId="{74C57B29-011A-45B5-AC5F-793A326D0793}">
      <dgm:prSet/>
      <dgm:spPr/>
      <dgm:t>
        <a:bodyPr/>
        <a:lstStyle/>
        <a:p>
          <a:endParaRPr lang="en-US"/>
        </a:p>
      </dgm:t>
    </dgm:pt>
    <dgm:pt modelId="{5D4D147F-C869-4258-9DB4-E0DD6FB09E6A}" type="sibTrans" cxnId="{74C57B29-011A-45B5-AC5F-793A326D0793}">
      <dgm:prSet/>
      <dgm:spPr/>
      <dgm:t>
        <a:bodyPr/>
        <a:lstStyle/>
        <a:p>
          <a:endParaRPr lang="en-US"/>
        </a:p>
      </dgm:t>
    </dgm:pt>
    <dgm:pt modelId="{46216A03-5477-459A-9D81-330860602094}">
      <dgm:prSet/>
      <dgm:spPr/>
      <dgm:t>
        <a:bodyPr/>
        <a:lstStyle/>
        <a:p>
          <a:r>
            <a:rPr lang="en-US" dirty="0"/>
            <a:t>Summary</a:t>
          </a:r>
        </a:p>
      </dgm:t>
    </dgm:pt>
    <dgm:pt modelId="{B666496C-1535-40FD-B165-AD5E6EEAF256}" type="parTrans" cxnId="{E03FA338-9718-4D2D-878F-0C0900B38784}">
      <dgm:prSet/>
      <dgm:spPr/>
      <dgm:t>
        <a:bodyPr/>
        <a:lstStyle/>
        <a:p>
          <a:endParaRPr lang="en-US"/>
        </a:p>
      </dgm:t>
    </dgm:pt>
    <dgm:pt modelId="{BD93749C-C1A9-408D-ABE8-159D6431FB90}" type="sibTrans" cxnId="{E03FA338-9718-4D2D-878F-0C0900B38784}">
      <dgm:prSet/>
      <dgm:spPr/>
      <dgm:t>
        <a:bodyPr/>
        <a:lstStyle/>
        <a:p>
          <a:endParaRPr lang="en-US"/>
        </a:p>
      </dgm:t>
    </dgm:pt>
    <dgm:pt modelId="{C40F4E21-8948-4C06-9889-9BDB709088E2}">
      <dgm:prSet/>
      <dgm:spPr/>
      <dgm:t>
        <a:bodyPr/>
        <a:lstStyle/>
        <a:p>
          <a:r>
            <a:rPr lang="en-US" dirty="0"/>
            <a:t>Appendix (Auto-ML)</a:t>
          </a:r>
        </a:p>
      </dgm:t>
    </dgm:pt>
    <dgm:pt modelId="{EDFF29EF-E578-478B-BED9-1E297BB3598F}" type="parTrans" cxnId="{EB88A96C-18D2-428B-A765-C7F749402ED5}">
      <dgm:prSet/>
      <dgm:spPr/>
      <dgm:t>
        <a:bodyPr/>
        <a:lstStyle/>
        <a:p>
          <a:endParaRPr lang="en-US"/>
        </a:p>
      </dgm:t>
    </dgm:pt>
    <dgm:pt modelId="{D6CDA1FF-E541-4688-A636-0A7EF2240478}" type="sibTrans" cxnId="{EB88A96C-18D2-428B-A765-C7F749402ED5}">
      <dgm:prSet/>
      <dgm:spPr/>
      <dgm:t>
        <a:bodyPr/>
        <a:lstStyle/>
        <a:p>
          <a:endParaRPr lang="en-US"/>
        </a:p>
      </dgm:t>
    </dgm:pt>
    <dgm:pt modelId="{94EA53E2-636C-46A4-A419-917D1B5CCF4E}">
      <dgm:prSet/>
      <dgm:spPr/>
      <dgm:t>
        <a:bodyPr/>
        <a:lstStyle/>
        <a:p>
          <a:r>
            <a:rPr lang="en-US" dirty="0"/>
            <a:t>Strategy</a:t>
          </a:r>
        </a:p>
      </dgm:t>
    </dgm:pt>
    <dgm:pt modelId="{7CE8221F-95E2-4BDC-923F-B22E90BA0749}" type="parTrans" cxnId="{62480198-CCA7-4D13-9304-2B9BF4854429}">
      <dgm:prSet/>
      <dgm:spPr/>
      <dgm:t>
        <a:bodyPr/>
        <a:lstStyle/>
        <a:p>
          <a:endParaRPr lang="en-US"/>
        </a:p>
      </dgm:t>
    </dgm:pt>
    <dgm:pt modelId="{0132659C-3003-4752-893F-8E854068CBB2}" type="sibTrans" cxnId="{62480198-CCA7-4D13-9304-2B9BF4854429}">
      <dgm:prSet/>
      <dgm:spPr/>
      <dgm:t>
        <a:bodyPr/>
        <a:lstStyle/>
        <a:p>
          <a:endParaRPr lang="en-US"/>
        </a:p>
      </dgm:t>
    </dgm:pt>
    <dgm:pt modelId="{0906C5E1-53A2-45A5-8CC1-24BE5AF5265D}">
      <dgm:prSet/>
      <dgm:spPr/>
      <dgm:t>
        <a:bodyPr/>
        <a:lstStyle/>
        <a:p>
          <a:r>
            <a:rPr lang="en-US" dirty="0"/>
            <a:t>Feature Importance</a:t>
          </a:r>
        </a:p>
      </dgm:t>
    </dgm:pt>
    <dgm:pt modelId="{7B226B98-66A6-4F77-84EA-A3C1F1D992F8}" type="parTrans" cxnId="{EF025556-24E2-4C80-B405-62E950A56A0C}">
      <dgm:prSet/>
      <dgm:spPr/>
      <dgm:t>
        <a:bodyPr/>
        <a:lstStyle/>
        <a:p>
          <a:endParaRPr lang="en-US"/>
        </a:p>
      </dgm:t>
    </dgm:pt>
    <dgm:pt modelId="{03007672-CD34-4FF6-BEFD-71830E4862C2}" type="sibTrans" cxnId="{EF025556-24E2-4C80-B405-62E950A56A0C}">
      <dgm:prSet/>
      <dgm:spPr/>
      <dgm:t>
        <a:bodyPr/>
        <a:lstStyle/>
        <a:p>
          <a:endParaRPr lang="en-US"/>
        </a:p>
      </dgm:t>
    </dgm:pt>
    <dgm:pt modelId="{4E0BD8E7-9C7F-47A1-8C2B-AA3A25D58DF6}">
      <dgm:prSet/>
      <dgm:spPr/>
      <dgm:t>
        <a:bodyPr/>
        <a:lstStyle/>
        <a:p>
          <a:r>
            <a:rPr lang="en-US" dirty="0"/>
            <a:t>Auto-ML (h2o)</a:t>
          </a:r>
        </a:p>
      </dgm:t>
    </dgm:pt>
    <dgm:pt modelId="{141B323A-06BD-4283-9142-977F4805EB78}" type="parTrans" cxnId="{833B7EB0-0CEA-4D29-89A8-160C8F06A85C}">
      <dgm:prSet/>
      <dgm:spPr/>
      <dgm:t>
        <a:bodyPr/>
        <a:lstStyle/>
        <a:p>
          <a:endParaRPr lang="en-US"/>
        </a:p>
      </dgm:t>
    </dgm:pt>
    <dgm:pt modelId="{95F49817-D40E-49DC-B520-231A982123E3}" type="sibTrans" cxnId="{833B7EB0-0CEA-4D29-89A8-160C8F06A85C}">
      <dgm:prSet/>
      <dgm:spPr/>
      <dgm:t>
        <a:bodyPr/>
        <a:lstStyle/>
        <a:p>
          <a:endParaRPr lang="en-US"/>
        </a:p>
      </dgm:t>
    </dgm:pt>
    <dgm:pt modelId="{0E0D3F24-145B-4DF3-A7F8-BD08371CE371}">
      <dgm:prSet/>
      <dgm:spPr/>
      <dgm:t>
        <a:bodyPr/>
        <a:lstStyle/>
        <a:p>
          <a:r>
            <a:rPr lang="en-US" dirty="0"/>
            <a:t>Problem Statement</a:t>
          </a:r>
        </a:p>
      </dgm:t>
    </dgm:pt>
    <dgm:pt modelId="{B5402ACB-637D-47C1-B772-2379454D709E}" type="parTrans" cxnId="{86215524-4C76-475C-9A0A-6D9E81F74E72}">
      <dgm:prSet/>
      <dgm:spPr/>
      <dgm:t>
        <a:bodyPr/>
        <a:lstStyle/>
        <a:p>
          <a:endParaRPr lang="en-US"/>
        </a:p>
      </dgm:t>
    </dgm:pt>
    <dgm:pt modelId="{1699780A-AB5F-4B1C-9F39-9C3B69A2212B}" type="sibTrans" cxnId="{86215524-4C76-475C-9A0A-6D9E81F74E72}">
      <dgm:prSet/>
      <dgm:spPr/>
      <dgm:t>
        <a:bodyPr/>
        <a:lstStyle/>
        <a:p>
          <a:endParaRPr lang="en-US"/>
        </a:p>
      </dgm:t>
    </dgm:pt>
    <dgm:pt modelId="{6334525A-BFC4-422B-8637-8BBB43A3E75A}">
      <dgm:prSet/>
      <dgm:spPr/>
      <dgm:t>
        <a:bodyPr/>
        <a:lstStyle/>
        <a:p>
          <a:r>
            <a:rPr lang="en-US" dirty="0"/>
            <a:t>General Procedure Questions</a:t>
          </a:r>
        </a:p>
      </dgm:t>
    </dgm:pt>
    <dgm:pt modelId="{ED16B8D7-0167-43E6-BFE7-6BDD02CB460C}" type="parTrans" cxnId="{5F1FF875-1EC4-4FB7-A93D-7089DA09C2F3}">
      <dgm:prSet/>
      <dgm:spPr/>
    </dgm:pt>
    <dgm:pt modelId="{60D17936-248F-48CA-A13F-671A455E5CD9}" type="sibTrans" cxnId="{5F1FF875-1EC4-4FB7-A93D-7089DA09C2F3}">
      <dgm:prSet/>
      <dgm:spPr/>
    </dgm:pt>
    <dgm:pt modelId="{13EFA339-8570-4A8B-8E58-B1BC07B3C869}">
      <dgm:prSet/>
      <dgm:spPr/>
      <dgm:t>
        <a:bodyPr/>
        <a:lstStyle/>
        <a:p>
          <a:r>
            <a:rPr lang="en-US" dirty="0"/>
            <a:t>Pre-processing</a:t>
          </a:r>
        </a:p>
      </dgm:t>
    </dgm:pt>
    <dgm:pt modelId="{E243B568-87C4-49EC-8023-CCD8993B93AE}" type="parTrans" cxnId="{862B4F83-E533-4E90-A909-583E511BA43F}">
      <dgm:prSet/>
      <dgm:spPr/>
    </dgm:pt>
    <dgm:pt modelId="{F83663BD-5ADC-4382-9CC6-EE6CA01475F7}" type="sibTrans" cxnId="{862B4F83-E533-4E90-A909-583E511BA43F}">
      <dgm:prSet/>
      <dgm:spPr/>
    </dgm:pt>
    <dgm:pt modelId="{7FDA7760-223B-49D1-9DCD-3E3A9C241338}" type="pres">
      <dgm:prSet presAssocID="{22CAFBCC-36A0-4465-BD9A-C33342ECBE41}" presName="linear" presStyleCnt="0">
        <dgm:presLayoutVars>
          <dgm:dir/>
          <dgm:animLvl val="lvl"/>
          <dgm:resizeHandles val="exact"/>
        </dgm:presLayoutVars>
      </dgm:prSet>
      <dgm:spPr/>
    </dgm:pt>
    <dgm:pt modelId="{636DC083-1246-4186-ACC4-9543A5A41497}" type="pres">
      <dgm:prSet presAssocID="{81501657-9A4E-401B-A090-26A88C252312}" presName="parentLin" presStyleCnt="0"/>
      <dgm:spPr/>
    </dgm:pt>
    <dgm:pt modelId="{B00970DC-4F3E-4D9B-9927-161AFC6B1BA8}" type="pres">
      <dgm:prSet presAssocID="{81501657-9A4E-401B-A090-26A88C252312}" presName="parentLeftMargin" presStyleLbl="node1" presStyleIdx="0" presStyleCnt="5"/>
      <dgm:spPr/>
    </dgm:pt>
    <dgm:pt modelId="{7A05C305-2861-4670-849D-0B0AC0BC1CD3}" type="pres">
      <dgm:prSet presAssocID="{81501657-9A4E-401B-A090-26A88C25231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47A36A4-C06E-4DED-8A74-58C7C3EE61E6}" type="pres">
      <dgm:prSet presAssocID="{81501657-9A4E-401B-A090-26A88C252312}" presName="negativeSpace" presStyleCnt="0"/>
      <dgm:spPr/>
    </dgm:pt>
    <dgm:pt modelId="{9512629C-8B3E-4AE9-BFEE-C8869A35A80C}" type="pres">
      <dgm:prSet presAssocID="{81501657-9A4E-401B-A090-26A88C252312}" presName="childText" presStyleLbl="conFgAcc1" presStyleIdx="0" presStyleCnt="5">
        <dgm:presLayoutVars>
          <dgm:bulletEnabled val="1"/>
        </dgm:presLayoutVars>
      </dgm:prSet>
      <dgm:spPr/>
    </dgm:pt>
    <dgm:pt modelId="{7FC2E035-3EAA-4E92-A813-9B477F11FFB6}" type="pres">
      <dgm:prSet presAssocID="{7625F040-A712-4367-B304-9CC154D52ACD}" presName="spaceBetweenRectangles" presStyleCnt="0"/>
      <dgm:spPr/>
    </dgm:pt>
    <dgm:pt modelId="{4582A13C-C4AE-4F40-862D-A9103980E7E1}" type="pres">
      <dgm:prSet presAssocID="{2E850A71-4595-43D4-9EF5-6A2AA5E085A2}" presName="parentLin" presStyleCnt="0"/>
      <dgm:spPr/>
    </dgm:pt>
    <dgm:pt modelId="{878C99A8-AB77-4B01-BE01-1D08BFC261D5}" type="pres">
      <dgm:prSet presAssocID="{2E850A71-4595-43D4-9EF5-6A2AA5E085A2}" presName="parentLeftMargin" presStyleLbl="node1" presStyleIdx="0" presStyleCnt="5"/>
      <dgm:spPr/>
    </dgm:pt>
    <dgm:pt modelId="{D835C961-36DB-496E-9B19-0D7B93978390}" type="pres">
      <dgm:prSet presAssocID="{2E850A71-4595-43D4-9EF5-6A2AA5E085A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485B89F-D8C9-45CF-BE55-205C1EA38156}" type="pres">
      <dgm:prSet presAssocID="{2E850A71-4595-43D4-9EF5-6A2AA5E085A2}" presName="negativeSpace" presStyleCnt="0"/>
      <dgm:spPr/>
    </dgm:pt>
    <dgm:pt modelId="{86BDC90A-C107-4456-A3BE-464A5B817609}" type="pres">
      <dgm:prSet presAssocID="{2E850A71-4595-43D4-9EF5-6A2AA5E085A2}" presName="childText" presStyleLbl="conFgAcc1" presStyleIdx="1" presStyleCnt="5">
        <dgm:presLayoutVars>
          <dgm:bulletEnabled val="1"/>
        </dgm:presLayoutVars>
      </dgm:prSet>
      <dgm:spPr/>
    </dgm:pt>
    <dgm:pt modelId="{FBDECAD1-EF95-49AB-A5BA-6E0D8AFAE635}" type="pres">
      <dgm:prSet presAssocID="{FC784AB1-27FA-46E3-857E-07D67759A23B}" presName="spaceBetweenRectangles" presStyleCnt="0"/>
      <dgm:spPr/>
    </dgm:pt>
    <dgm:pt modelId="{DE01C4EF-2835-4078-A3CE-8340BC21BB1E}" type="pres">
      <dgm:prSet presAssocID="{0056CFCA-0513-4A65-B372-0939A0C72AFA}" presName="parentLin" presStyleCnt="0"/>
      <dgm:spPr/>
    </dgm:pt>
    <dgm:pt modelId="{B05776AF-35C2-418B-A34F-84A0BA0110C6}" type="pres">
      <dgm:prSet presAssocID="{0056CFCA-0513-4A65-B372-0939A0C72AFA}" presName="parentLeftMargin" presStyleLbl="node1" presStyleIdx="1" presStyleCnt="5"/>
      <dgm:spPr/>
    </dgm:pt>
    <dgm:pt modelId="{604653D2-ED5E-4E14-9491-D9A7788D2387}" type="pres">
      <dgm:prSet presAssocID="{0056CFCA-0513-4A65-B372-0939A0C72AF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757775A-5C38-412A-AB1D-E27E46558BEB}" type="pres">
      <dgm:prSet presAssocID="{0056CFCA-0513-4A65-B372-0939A0C72AFA}" presName="negativeSpace" presStyleCnt="0"/>
      <dgm:spPr/>
    </dgm:pt>
    <dgm:pt modelId="{68C4D781-E6A7-4104-B7EB-F7073A23F178}" type="pres">
      <dgm:prSet presAssocID="{0056CFCA-0513-4A65-B372-0939A0C72AFA}" presName="childText" presStyleLbl="conFgAcc1" presStyleIdx="2" presStyleCnt="5">
        <dgm:presLayoutVars>
          <dgm:bulletEnabled val="1"/>
        </dgm:presLayoutVars>
      </dgm:prSet>
      <dgm:spPr/>
    </dgm:pt>
    <dgm:pt modelId="{7DC81369-DC11-467F-8296-5865932C5A4B}" type="pres">
      <dgm:prSet presAssocID="{4225B529-9C71-41C5-850E-B657AFBA2D10}" presName="spaceBetweenRectangles" presStyleCnt="0"/>
      <dgm:spPr/>
    </dgm:pt>
    <dgm:pt modelId="{94F22F7E-A7E0-472B-B151-8817EF131643}" type="pres">
      <dgm:prSet presAssocID="{46216A03-5477-459A-9D81-330860602094}" presName="parentLin" presStyleCnt="0"/>
      <dgm:spPr/>
    </dgm:pt>
    <dgm:pt modelId="{5E59022A-1D8A-488C-A719-55C209848095}" type="pres">
      <dgm:prSet presAssocID="{46216A03-5477-459A-9D81-330860602094}" presName="parentLeftMargin" presStyleLbl="node1" presStyleIdx="2" presStyleCnt="5"/>
      <dgm:spPr/>
    </dgm:pt>
    <dgm:pt modelId="{64284C1C-4C89-4DB3-BC33-24FB7E09C1E8}" type="pres">
      <dgm:prSet presAssocID="{46216A03-5477-459A-9D81-33086060209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86BEB93-3F9B-41BA-9EAA-EF175D922808}" type="pres">
      <dgm:prSet presAssocID="{46216A03-5477-459A-9D81-330860602094}" presName="negativeSpace" presStyleCnt="0"/>
      <dgm:spPr/>
    </dgm:pt>
    <dgm:pt modelId="{76435FD0-68F0-4B7C-8DF5-9F915F655026}" type="pres">
      <dgm:prSet presAssocID="{46216A03-5477-459A-9D81-330860602094}" presName="childText" presStyleLbl="conFgAcc1" presStyleIdx="3" presStyleCnt="5">
        <dgm:presLayoutVars>
          <dgm:bulletEnabled val="1"/>
        </dgm:presLayoutVars>
      </dgm:prSet>
      <dgm:spPr/>
    </dgm:pt>
    <dgm:pt modelId="{BEC5A89B-7631-431F-8172-9E6473C1C907}" type="pres">
      <dgm:prSet presAssocID="{BD93749C-C1A9-408D-ABE8-159D6431FB90}" presName="spaceBetweenRectangles" presStyleCnt="0"/>
      <dgm:spPr/>
    </dgm:pt>
    <dgm:pt modelId="{8444AD5B-E422-4F80-9779-2BEA32D2D103}" type="pres">
      <dgm:prSet presAssocID="{C40F4E21-8948-4C06-9889-9BDB709088E2}" presName="parentLin" presStyleCnt="0"/>
      <dgm:spPr/>
    </dgm:pt>
    <dgm:pt modelId="{5588DDBD-3657-4F52-9E9A-542D9B1B8A55}" type="pres">
      <dgm:prSet presAssocID="{C40F4E21-8948-4C06-9889-9BDB709088E2}" presName="parentLeftMargin" presStyleLbl="node1" presStyleIdx="3" presStyleCnt="5"/>
      <dgm:spPr/>
    </dgm:pt>
    <dgm:pt modelId="{E05226E2-E0F4-43E1-A49C-B4DAE319482D}" type="pres">
      <dgm:prSet presAssocID="{C40F4E21-8948-4C06-9889-9BDB709088E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F871978-AEC0-43A8-A762-673FE11D0E41}" type="pres">
      <dgm:prSet presAssocID="{C40F4E21-8948-4C06-9889-9BDB709088E2}" presName="negativeSpace" presStyleCnt="0"/>
      <dgm:spPr/>
    </dgm:pt>
    <dgm:pt modelId="{118DB28B-6F6D-4D26-ADD9-E24454403D60}" type="pres">
      <dgm:prSet presAssocID="{C40F4E21-8948-4C06-9889-9BDB709088E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F636800-1EF6-49B7-B1A0-5BD8CA290D51}" type="presOf" srcId="{6334525A-BFC4-422B-8637-8BBB43A3E75A}" destId="{86BDC90A-C107-4456-A3BE-464A5B817609}" srcOrd="0" destOrd="0" presId="urn:microsoft.com/office/officeart/2005/8/layout/list1"/>
    <dgm:cxn modelId="{0DCFC213-426B-4B2E-8C19-A32C62BCEDB6}" type="presOf" srcId="{46216A03-5477-459A-9D81-330860602094}" destId="{5E59022A-1D8A-488C-A719-55C209848095}" srcOrd="0" destOrd="0" presId="urn:microsoft.com/office/officeart/2005/8/layout/list1"/>
    <dgm:cxn modelId="{16486A14-FD73-42FE-A770-6010440FAA08}" srcId="{0056CFCA-0513-4A65-B372-0939A0C72AFA}" destId="{3CB389C2-9DC0-4426-A58D-6A16C3B2F5E5}" srcOrd="1" destOrd="0" parTransId="{9F45693E-B1B1-480E-A9A8-E13044E39A5B}" sibTransId="{E12FC739-5356-4254-B424-62C6E94F0A23}"/>
    <dgm:cxn modelId="{54077A18-CD6D-46CC-B3F9-A7B2BDCBB94E}" type="presOf" srcId="{72AACA4E-9C55-41D4-AEE9-68AC96C45F33}" destId="{86BDC90A-C107-4456-A3BE-464A5B817609}" srcOrd="0" destOrd="2" presId="urn:microsoft.com/office/officeart/2005/8/layout/list1"/>
    <dgm:cxn modelId="{6769951A-0A2D-4EF3-B42E-5DFD97392A0C}" type="presOf" srcId="{22CAFBCC-36A0-4465-BD9A-C33342ECBE41}" destId="{7FDA7760-223B-49D1-9DCD-3E3A9C241338}" srcOrd="0" destOrd="0" presId="urn:microsoft.com/office/officeart/2005/8/layout/list1"/>
    <dgm:cxn modelId="{86215524-4C76-475C-9A0A-6D9E81F74E72}" srcId="{81501657-9A4E-401B-A090-26A88C252312}" destId="{0E0D3F24-145B-4DF3-A7F8-BD08371CE371}" srcOrd="0" destOrd="0" parTransId="{B5402ACB-637D-47C1-B772-2379454D709E}" sibTransId="{1699780A-AB5F-4B1C-9F39-9C3B69A2212B}"/>
    <dgm:cxn modelId="{74C57B29-011A-45B5-AC5F-793A326D0793}" srcId="{0056CFCA-0513-4A65-B372-0939A0C72AFA}" destId="{5838783B-13EC-497B-A9EC-FAED670134B2}" srcOrd="3" destOrd="0" parTransId="{04FD1979-571F-447F-BFB1-C6BE34B7657E}" sibTransId="{5D4D147F-C869-4258-9DB4-E0DD6FB09E6A}"/>
    <dgm:cxn modelId="{B2400E2D-5196-4D68-B072-5E0D39CE1897}" type="presOf" srcId="{13EFA339-8570-4A8B-8E58-B1BC07B3C869}" destId="{68C4D781-E6A7-4104-B7EB-F7073A23F178}" srcOrd="0" destOrd="2" presId="urn:microsoft.com/office/officeart/2005/8/layout/list1"/>
    <dgm:cxn modelId="{E03FA338-9718-4D2D-878F-0C0900B38784}" srcId="{22CAFBCC-36A0-4465-BD9A-C33342ECBE41}" destId="{46216A03-5477-459A-9D81-330860602094}" srcOrd="3" destOrd="0" parTransId="{B666496C-1535-40FD-B165-AD5E6EEAF256}" sibTransId="{BD93749C-C1A9-408D-ABE8-159D6431FB90}"/>
    <dgm:cxn modelId="{C7EC7E39-D457-44A1-944A-19DF3217D85A}" type="presOf" srcId="{C40F4E21-8948-4C06-9889-9BDB709088E2}" destId="{5588DDBD-3657-4F52-9E9A-542D9B1B8A55}" srcOrd="0" destOrd="0" presId="urn:microsoft.com/office/officeart/2005/8/layout/list1"/>
    <dgm:cxn modelId="{76A05D43-3DBB-42EE-BDC0-6472D823A170}" srcId="{2E850A71-4595-43D4-9EF5-6A2AA5E085A2}" destId="{72AACA4E-9C55-41D4-AEE9-68AC96C45F33}" srcOrd="2" destOrd="0" parTransId="{7E61EC20-9C6C-4AB1-A416-7AF3FA986EF8}" sibTransId="{2B3752CC-0339-4D29-A22B-CA30730DFCF8}"/>
    <dgm:cxn modelId="{F60D3D45-F8D8-4775-88C1-EA6233D7AFBE}" type="presOf" srcId="{C40F4E21-8948-4C06-9889-9BDB709088E2}" destId="{E05226E2-E0F4-43E1-A49C-B4DAE319482D}" srcOrd="1" destOrd="0" presId="urn:microsoft.com/office/officeart/2005/8/layout/list1"/>
    <dgm:cxn modelId="{9CCD9048-46E7-4A67-8A5F-E00E30F5421A}" type="presOf" srcId="{3CB389C2-9DC0-4426-A58D-6A16C3B2F5E5}" destId="{68C4D781-E6A7-4104-B7EB-F7073A23F178}" srcOrd="0" destOrd="1" presId="urn:microsoft.com/office/officeart/2005/8/layout/list1"/>
    <dgm:cxn modelId="{6AED064C-B97C-4F66-A76E-A7D32A60288B}" type="presOf" srcId="{2E850A71-4595-43D4-9EF5-6A2AA5E085A2}" destId="{D835C961-36DB-496E-9B19-0D7B93978390}" srcOrd="1" destOrd="0" presId="urn:microsoft.com/office/officeart/2005/8/layout/list1"/>
    <dgm:cxn modelId="{EB88A96C-18D2-428B-A765-C7F749402ED5}" srcId="{22CAFBCC-36A0-4465-BD9A-C33342ECBE41}" destId="{C40F4E21-8948-4C06-9889-9BDB709088E2}" srcOrd="4" destOrd="0" parTransId="{EDFF29EF-E578-478B-BED9-1E297BB3598F}" sibTransId="{D6CDA1FF-E541-4688-A636-0A7EF2240478}"/>
    <dgm:cxn modelId="{464FB76D-9BFB-4FAB-895D-E566638043EE}" srcId="{22CAFBCC-36A0-4465-BD9A-C33342ECBE41}" destId="{0056CFCA-0513-4A65-B372-0939A0C72AFA}" srcOrd="2" destOrd="0" parTransId="{B64A95EE-BB33-4D58-9FC8-A76B3C6BA300}" sibTransId="{4225B529-9C71-41C5-850E-B657AFBA2D10}"/>
    <dgm:cxn modelId="{DE4C9B74-2438-436B-9149-99B8BD15A67A}" type="presOf" srcId="{0056CFCA-0513-4A65-B372-0939A0C72AFA}" destId="{B05776AF-35C2-418B-A34F-84A0BA0110C6}" srcOrd="0" destOrd="0" presId="urn:microsoft.com/office/officeart/2005/8/layout/list1"/>
    <dgm:cxn modelId="{5F1FF875-1EC4-4FB7-A93D-7089DA09C2F3}" srcId="{2E850A71-4595-43D4-9EF5-6A2AA5E085A2}" destId="{6334525A-BFC4-422B-8637-8BBB43A3E75A}" srcOrd="0" destOrd="0" parTransId="{ED16B8D7-0167-43E6-BFE7-6BDD02CB460C}" sibTransId="{60D17936-248F-48CA-A13F-671A455E5CD9}"/>
    <dgm:cxn modelId="{EF025556-24E2-4C80-B405-62E950A56A0C}" srcId="{46216A03-5477-459A-9D81-330860602094}" destId="{0906C5E1-53A2-45A5-8CC1-24BE5AF5265D}" srcOrd="0" destOrd="0" parTransId="{7B226B98-66A6-4F77-84EA-A3C1F1D992F8}" sibTransId="{03007672-CD34-4FF6-BEFD-71830E4862C2}"/>
    <dgm:cxn modelId="{862B4F83-E533-4E90-A909-583E511BA43F}" srcId="{0056CFCA-0513-4A65-B372-0939A0C72AFA}" destId="{13EFA339-8570-4A8B-8E58-B1BC07B3C869}" srcOrd="2" destOrd="0" parTransId="{E243B568-87C4-49EC-8023-CCD8993B93AE}" sibTransId="{F83663BD-5ADC-4382-9CC6-EE6CA01475F7}"/>
    <dgm:cxn modelId="{A758B185-3F4E-4CDB-811B-B01147CA429E}" type="presOf" srcId="{0056CFCA-0513-4A65-B372-0939A0C72AFA}" destId="{604653D2-ED5E-4E14-9491-D9A7788D2387}" srcOrd="1" destOrd="0" presId="urn:microsoft.com/office/officeart/2005/8/layout/list1"/>
    <dgm:cxn modelId="{20979987-A515-4618-8602-A3F3ACBD3C31}" type="presOf" srcId="{5838783B-13EC-497B-A9EC-FAED670134B2}" destId="{68C4D781-E6A7-4104-B7EB-F7073A23F178}" srcOrd="0" destOrd="3" presId="urn:microsoft.com/office/officeart/2005/8/layout/list1"/>
    <dgm:cxn modelId="{FA1E808F-F93B-48FC-BD49-D5981DD2BFA1}" type="presOf" srcId="{4E0BD8E7-9C7F-47A1-8C2B-AA3A25D58DF6}" destId="{118DB28B-6F6D-4D26-ADD9-E24454403D60}" srcOrd="0" destOrd="0" presId="urn:microsoft.com/office/officeart/2005/8/layout/list1"/>
    <dgm:cxn modelId="{AC491E94-80AB-4295-8950-6145E205256B}" type="presOf" srcId="{0906C5E1-53A2-45A5-8CC1-24BE5AF5265D}" destId="{76435FD0-68F0-4B7C-8DF5-9F915F655026}" srcOrd="0" destOrd="0" presId="urn:microsoft.com/office/officeart/2005/8/layout/list1"/>
    <dgm:cxn modelId="{62480198-CCA7-4D13-9304-2B9BF4854429}" srcId="{0056CFCA-0513-4A65-B372-0939A0C72AFA}" destId="{94EA53E2-636C-46A4-A419-917D1B5CCF4E}" srcOrd="0" destOrd="0" parTransId="{7CE8221F-95E2-4BDC-923F-B22E90BA0749}" sibTransId="{0132659C-3003-4752-893F-8E854068CBB2}"/>
    <dgm:cxn modelId="{62D6A5A4-1338-488C-9E12-3BF0178113DE}" srcId="{2E850A71-4595-43D4-9EF5-6A2AA5E085A2}" destId="{5FA13F5D-E640-45E7-8302-836A05755206}" srcOrd="1" destOrd="0" parTransId="{8C5BAE21-B1A8-4889-BCC3-BD8E2E22D548}" sibTransId="{896A6A04-4CE9-4998-A108-9AD9560E8239}"/>
    <dgm:cxn modelId="{5DD757A5-3097-4CC3-944E-E255E156FFEB}" type="presOf" srcId="{0E0D3F24-145B-4DF3-A7F8-BD08371CE371}" destId="{9512629C-8B3E-4AE9-BFEE-C8869A35A80C}" srcOrd="0" destOrd="0" presId="urn:microsoft.com/office/officeart/2005/8/layout/list1"/>
    <dgm:cxn modelId="{833B7EB0-0CEA-4D29-89A8-160C8F06A85C}" srcId="{C40F4E21-8948-4C06-9889-9BDB709088E2}" destId="{4E0BD8E7-9C7F-47A1-8C2B-AA3A25D58DF6}" srcOrd="0" destOrd="0" parTransId="{141B323A-06BD-4283-9142-977F4805EB78}" sibTransId="{95F49817-D40E-49DC-B520-231A982123E3}"/>
    <dgm:cxn modelId="{F45326CC-F0D4-4362-B8BE-FBB1D102BB85}" type="presOf" srcId="{2E850A71-4595-43D4-9EF5-6A2AA5E085A2}" destId="{878C99A8-AB77-4B01-BE01-1D08BFC261D5}" srcOrd="0" destOrd="0" presId="urn:microsoft.com/office/officeart/2005/8/layout/list1"/>
    <dgm:cxn modelId="{885E57CC-DC5F-4593-9558-DB79BD43F9EC}" srcId="{22CAFBCC-36A0-4465-BD9A-C33342ECBE41}" destId="{81501657-9A4E-401B-A090-26A88C252312}" srcOrd="0" destOrd="0" parTransId="{CA2A8DA4-1A2D-439E-97AF-61B9D8B3DB8E}" sibTransId="{7625F040-A712-4367-B304-9CC154D52ACD}"/>
    <dgm:cxn modelId="{5D4ABDD4-6973-45D1-BFCE-4AAFEB8DA6CB}" srcId="{22CAFBCC-36A0-4465-BD9A-C33342ECBE41}" destId="{2E850A71-4595-43D4-9EF5-6A2AA5E085A2}" srcOrd="1" destOrd="0" parTransId="{0E93E60A-70D4-42D4-9A98-F80E157B50AD}" sibTransId="{FC784AB1-27FA-46E3-857E-07D67759A23B}"/>
    <dgm:cxn modelId="{3E957BDA-DC70-446F-A948-F397C5DB6393}" type="presOf" srcId="{5FA13F5D-E640-45E7-8302-836A05755206}" destId="{86BDC90A-C107-4456-A3BE-464A5B817609}" srcOrd="0" destOrd="1" presId="urn:microsoft.com/office/officeart/2005/8/layout/list1"/>
    <dgm:cxn modelId="{90925BE7-40E6-46FD-9265-17A978FC095F}" type="presOf" srcId="{81501657-9A4E-401B-A090-26A88C252312}" destId="{B00970DC-4F3E-4D9B-9927-161AFC6B1BA8}" srcOrd="0" destOrd="0" presId="urn:microsoft.com/office/officeart/2005/8/layout/list1"/>
    <dgm:cxn modelId="{B8FD71EF-18B1-400F-9533-DB5604D0AADA}" type="presOf" srcId="{46216A03-5477-459A-9D81-330860602094}" destId="{64284C1C-4C89-4DB3-BC33-24FB7E09C1E8}" srcOrd="1" destOrd="0" presId="urn:microsoft.com/office/officeart/2005/8/layout/list1"/>
    <dgm:cxn modelId="{04251FF3-925D-4A54-BA60-62FF208FEDBC}" type="presOf" srcId="{94EA53E2-636C-46A4-A419-917D1B5CCF4E}" destId="{68C4D781-E6A7-4104-B7EB-F7073A23F178}" srcOrd="0" destOrd="0" presId="urn:microsoft.com/office/officeart/2005/8/layout/list1"/>
    <dgm:cxn modelId="{17BA2AFF-FC30-4600-A834-DA9DF6613B1F}" type="presOf" srcId="{81501657-9A4E-401B-A090-26A88C252312}" destId="{7A05C305-2861-4670-849D-0B0AC0BC1CD3}" srcOrd="1" destOrd="0" presId="urn:microsoft.com/office/officeart/2005/8/layout/list1"/>
    <dgm:cxn modelId="{3C6A87C8-5975-4A0B-A879-29A907C1442B}" type="presParOf" srcId="{7FDA7760-223B-49D1-9DCD-3E3A9C241338}" destId="{636DC083-1246-4186-ACC4-9543A5A41497}" srcOrd="0" destOrd="0" presId="urn:microsoft.com/office/officeart/2005/8/layout/list1"/>
    <dgm:cxn modelId="{EDC77A35-AC6B-43B8-BDED-4E16795CE9DF}" type="presParOf" srcId="{636DC083-1246-4186-ACC4-9543A5A41497}" destId="{B00970DC-4F3E-4D9B-9927-161AFC6B1BA8}" srcOrd="0" destOrd="0" presId="urn:microsoft.com/office/officeart/2005/8/layout/list1"/>
    <dgm:cxn modelId="{EBAF25D6-F627-4993-8E73-2EEE199BB20C}" type="presParOf" srcId="{636DC083-1246-4186-ACC4-9543A5A41497}" destId="{7A05C305-2861-4670-849D-0B0AC0BC1CD3}" srcOrd="1" destOrd="0" presId="urn:microsoft.com/office/officeart/2005/8/layout/list1"/>
    <dgm:cxn modelId="{00CDDEC7-8C32-450D-961E-88A8DE675E82}" type="presParOf" srcId="{7FDA7760-223B-49D1-9DCD-3E3A9C241338}" destId="{B47A36A4-C06E-4DED-8A74-58C7C3EE61E6}" srcOrd="1" destOrd="0" presId="urn:microsoft.com/office/officeart/2005/8/layout/list1"/>
    <dgm:cxn modelId="{8FC89378-09C7-4641-AECD-235205538828}" type="presParOf" srcId="{7FDA7760-223B-49D1-9DCD-3E3A9C241338}" destId="{9512629C-8B3E-4AE9-BFEE-C8869A35A80C}" srcOrd="2" destOrd="0" presId="urn:microsoft.com/office/officeart/2005/8/layout/list1"/>
    <dgm:cxn modelId="{5B3F7008-EA26-45BB-BA36-13B78BDFD532}" type="presParOf" srcId="{7FDA7760-223B-49D1-9DCD-3E3A9C241338}" destId="{7FC2E035-3EAA-4E92-A813-9B477F11FFB6}" srcOrd="3" destOrd="0" presId="urn:microsoft.com/office/officeart/2005/8/layout/list1"/>
    <dgm:cxn modelId="{4FFBFDF6-656C-42CC-B78A-B2833214F0F1}" type="presParOf" srcId="{7FDA7760-223B-49D1-9DCD-3E3A9C241338}" destId="{4582A13C-C4AE-4F40-862D-A9103980E7E1}" srcOrd="4" destOrd="0" presId="urn:microsoft.com/office/officeart/2005/8/layout/list1"/>
    <dgm:cxn modelId="{3BC01E60-C954-4EC5-878C-BA98FAF0B2E5}" type="presParOf" srcId="{4582A13C-C4AE-4F40-862D-A9103980E7E1}" destId="{878C99A8-AB77-4B01-BE01-1D08BFC261D5}" srcOrd="0" destOrd="0" presId="urn:microsoft.com/office/officeart/2005/8/layout/list1"/>
    <dgm:cxn modelId="{F1FDA9C7-536D-4F4B-901A-48F66BD1AE5C}" type="presParOf" srcId="{4582A13C-C4AE-4F40-862D-A9103980E7E1}" destId="{D835C961-36DB-496E-9B19-0D7B93978390}" srcOrd="1" destOrd="0" presId="urn:microsoft.com/office/officeart/2005/8/layout/list1"/>
    <dgm:cxn modelId="{3B1081AD-7B35-44FD-A664-CB409DFC8BCA}" type="presParOf" srcId="{7FDA7760-223B-49D1-9DCD-3E3A9C241338}" destId="{1485B89F-D8C9-45CF-BE55-205C1EA38156}" srcOrd="5" destOrd="0" presId="urn:microsoft.com/office/officeart/2005/8/layout/list1"/>
    <dgm:cxn modelId="{56273592-F6CE-4966-A3A3-B38984CCC7CE}" type="presParOf" srcId="{7FDA7760-223B-49D1-9DCD-3E3A9C241338}" destId="{86BDC90A-C107-4456-A3BE-464A5B817609}" srcOrd="6" destOrd="0" presId="urn:microsoft.com/office/officeart/2005/8/layout/list1"/>
    <dgm:cxn modelId="{91E371B5-FF6D-430B-A267-A4DF578EFD66}" type="presParOf" srcId="{7FDA7760-223B-49D1-9DCD-3E3A9C241338}" destId="{FBDECAD1-EF95-49AB-A5BA-6E0D8AFAE635}" srcOrd="7" destOrd="0" presId="urn:microsoft.com/office/officeart/2005/8/layout/list1"/>
    <dgm:cxn modelId="{945C8FAB-8C4C-4333-B953-E4C2F65D5B22}" type="presParOf" srcId="{7FDA7760-223B-49D1-9DCD-3E3A9C241338}" destId="{DE01C4EF-2835-4078-A3CE-8340BC21BB1E}" srcOrd="8" destOrd="0" presId="urn:microsoft.com/office/officeart/2005/8/layout/list1"/>
    <dgm:cxn modelId="{B4F696F5-7F87-4F74-8C0A-D1239286B897}" type="presParOf" srcId="{DE01C4EF-2835-4078-A3CE-8340BC21BB1E}" destId="{B05776AF-35C2-418B-A34F-84A0BA0110C6}" srcOrd="0" destOrd="0" presId="urn:microsoft.com/office/officeart/2005/8/layout/list1"/>
    <dgm:cxn modelId="{F570B438-E68F-4798-8D12-FD615CDC5087}" type="presParOf" srcId="{DE01C4EF-2835-4078-A3CE-8340BC21BB1E}" destId="{604653D2-ED5E-4E14-9491-D9A7788D2387}" srcOrd="1" destOrd="0" presId="urn:microsoft.com/office/officeart/2005/8/layout/list1"/>
    <dgm:cxn modelId="{88477B6E-FA70-4025-A98F-C130A9FB6FC4}" type="presParOf" srcId="{7FDA7760-223B-49D1-9DCD-3E3A9C241338}" destId="{4757775A-5C38-412A-AB1D-E27E46558BEB}" srcOrd="9" destOrd="0" presId="urn:microsoft.com/office/officeart/2005/8/layout/list1"/>
    <dgm:cxn modelId="{EDC1FAB2-56A5-4957-932C-DC5953BF43F7}" type="presParOf" srcId="{7FDA7760-223B-49D1-9DCD-3E3A9C241338}" destId="{68C4D781-E6A7-4104-B7EB-F7073A23F178}" srcOrd="10" destOrd="0" presId="urn:microsoft.com/office/officeart/2005/8/layout/list1"/>
    <dgm:cxn modelId="{959A378D-BD1B-410E-935C-D0E866BE06F1}" type="presParOf" srcId="{7FDA7760-223B-49D1-9DCD-3E3A9C241338}" destId="{7DC81369-DC11-467F-8296-5865932C5A4B}" srcOrd="11" destOrd="0" presId="urn:microsoft.com/office/officeart/2005/8/layout/list1"/>
    <dgm:cxn modelId="{BBBF29F3-A2CE-47D6-92CB-11990AECD964}" type="presParOf" srcId="{7FDA7760-223B-49D1-9DCD-3E3A9C241338}" destId="{94F22F7E-A7E0-472B-B151-8817EF131643}" srcOrd="12" destOrd="0" presId="urn:microsoft.com/office/officeart/2005/8/layout/list1"/>
    <dgm:cxn modelId="{EA70AC1E-18DA-4966-BF0E-38126F86381D}" type="presParOf" srcId="{94F22F7E-A7E0-472B-B151-8817EF131643}" destId="{5E59022A-1D8A-488C-A719-55C209848095}" srcOrd="0" destOrd="0" presId="urn:microsoft.com/office/officeart/2005/8/layout/list1"/>
    <dgm:cxn modelId="{4F05B475-E7E9-48B7-AD0C-548150947949}" type="presParOf" srcId="{94F22F7E-A7E0-472B-B151-8817EF131643}" destId="{64284C1C-4C89-4DB3-BC33-24FB7E09C1E8}" srcOrd="1" destOrd="0" presId="urn:microsoft.com/office/officeart/2005/8/layout/list1"/>
    <dgm:cxn modelId="{F9A2E97A-4553-4C74-90A4-8889A8040CC4}" type="presParOf" srcId="{7FDA7760-223B-49D1-9DCD-3E3A9C241338}" destId="{286BEB93-3F9B-41BA-9EAA-EF175D922808}" srcOrd="13" destOrd="0" presId="urn:microsoft.com/office/officeart/2005/8/layout/list1"/>
    <dgm:cxn modelId="{D1A41A3A-4EE5-4FE4-9BAC-3D3359995DAD}" type="presParOf" srcId="{7FDA7760-223B-49D1-9DCD-3E3A9C241338}" destId="{76435FD0-68F0-4B7C-8DF5-9F915F655026}" srcOrd="14" destOrd="0" presId="urn:microsoft.com/office/officeart/2005/8/layout/list1"/>
    <dgm:cxn modelId="{7E6DCF61-E830-433B-916F-0FC358CC02BB}" type="presParOf" srcId="{7FDA7760-223B-49D1-9DCD-3E3A9C241338}" destId="{BEC5A89B-7631-431F-8172-9E6473C1C907}" srcOrd="15" destOrd="0" presId="urn:microsoft.com/office/officeart/2005/8/layout/list1"/>
    <dgm:cxn modelId="{7C9E51FD-82EB-45CB-8373-CE46A4556C0C}" type="presParOf" srcId="{7FDA7760-223B-49D1-9DCD-3E3A9C241338}" destId="{8444AD5B-E422-4F80-9779-2BEA32D2D103}" srcOrd="16" destOrd="0" presId="urn:microsoft.com/office/officeart/2005/8/layout/list1"/>
    <dgm:cxn modelId="{6A5560F2-E2E4-428E-9B48-1EE4EA098F9D}" type="presParOf" srcId="{8444AD5B-E422-4F80-9779-2BEA32D2D103}" destId="{5588DDBD-3657-4F52-9E9A-542D9B1B8A55}" srcOrd="0" destOrd="0" presId="urn:microsoft.com/office/officeart/2005/8/layout/list1"/>
    <dgm:cxn modelId="{20693407-5CCA-4BDD-AD2E-0D6E944B5D13}" type="presParOf" srcId="{8444AD5B-E422-4F80-9779-2BEA32D2D103}" destId="{E05226E2-E0F4-43E1-A49C-B4DAE319482D}" srcOrd="1" destOrd="0" presId="urn:microsoft.com/office/officeart/2005/8/layout/list1"/>
    <dgm:cxn modelId="{06DB6F48-7B18-4940-B04E-4D7C5BADDF85}" type="presParOf" srcId="{7FDA7760-223B-49D1-9DCD-3E3A9C241338}" destId="{EF871978-AEC0-43A8-A762-673FE11D0E41}" srcOrd="17" destOrd="0" presId="urn:microsoft.com/office/officeart/2005/8/layout/list1"/>
    <dgm:cxn modelId="{65C87E7E-C980-400B-A99F-5B1F19C153FB}" type="presParOf" srcId="{7FDA7760-223B-49D1-9DCD-3E3A9C241338}" destId="{118DB28B-6F6D-4D26-ADD9-E24454403D6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2629C-8B3E-4AE9-BFEE-C8869A35A80C}">
      <dsp:nvSpPr>
        <dsp:cNvPr id="0" name=""/>
        <dsp:cNvSpPr/>
      </dsp:nvSpPr>
      <dsp:spPr>
        <a:xfrm>
          <a:off x="0" y="255710"/>
          <a:ext cx="9603771" cy="3756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359" tIns="187452" rIns="74535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Problem Statement</a:t>
          </a:r>
        </a:p>
      </dsp:txBody>
      <dsp:txXfrm>
        <a:off x="0" y="255710"/>
        <a:ext cx="9603771" cy="375637"/>
      </dsp:txXfrm>
    </dsp:sp>
    <dsp:sp modelId="{7A05C305-2861-4670-849D-0B0AC0BC1CD3}">
      <dsp:nvSpPr>
        <dsp:cNvPr id="0" name=""/>
        <dsp:cNvSpPr/>
      </dsp:nvSpPr>
      <dsp:spPr>
        <a:xfrm>
          <a:off x="480188" y="122870"/>
          <a:ext cx="6722639" cy="2656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00" tIns="0" rIns="25410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Challenge Overview</a:t>
          </a:r>
        </a:p>
      </dsp:txBody>
      <dsp:txXfrm>
        <a:off x="493157" y="135839"/>
        <a:ext cx="6696701" cy="239742"/>
      </dsp:txXfrm>
    </dsp:sp>
    <dsp:sp modelId="{86BDC90A-C107-4456-A3BE-464A5B817609}">
      <dsp:nvSpPr>
        <dsp:cNvPr id="0" name=""/>
        <dsp:cNvSpPr/>
      </dsp:nvSpPr>
      <dsp:spPr>
        <a:xfrm>
          <a:off x="0" y="812787"/>
          <a:ext cx="9603771" cy="652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21158"/>
              <a:satOff val="-1986"/>
              <a:lumOff val="4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359" tIns="187452" rIns="74535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General Procedure Questions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Paid Versus Unpaid Info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Provider Insights</a:t>
          </a:r>
        </a:p>
      </dsp:txBody>
      <dsp:txXfrm>
        <a:off x="0" y="812787"/>
        <a:ext cx="9603771" cy="652050"/>
      </dsp:txXfrm>
    </dsp:sp>
    <dsp:sp modelId="{D835C961-36DB-496E-9B19-0D7B93978390}">
      <dsp:nvSpPr>
        <dsp:cNvPr id="0" name=""/>
        <dsp:cNvSpPr/>
      </dsp:nvSpPr>
      <dsp:spPr>
        <a:xfrm>
          <a:off x="480188" y="679947"/>
          <a:ext cx="6722639" cy="265680"/>
        </a:xfrm>
        <a:prstGeom prst="roundRect">
          <a:avLst/>
        </a:prstGeom>
        <a:gradFill rotWithShape="0">
          <a:gsLst>
            <a:gs pos="0">
              <a:schemeClr val="accent5">
                <a:hueOff val="-421158"/>
                <a:satOff val="-1986"/>
                <a:lumOff val="4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421158"/>
                <a:satOff val="-1986"/>
                <a:lumOff val="4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421158"/>
                <a:satOff val="-1986"/>
                <a:lumOff val="4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00" tIns="0" rIns="25410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Overview</a:t>
          </a:r>
        </a:p>
      </dsp:txBody>
      <dsp:txXfrm>
        <a:off x="493157" y="692916"/>
        <a:ext cx="6696701" cy="239742"/>
      </dsp:txXfrm>
    </dsp:sp>
    <dsp:sp modelId="{68C4D781-E6A7-4104-B7EB-F7073A23F178}">
      <dsp:nvSpPr>
        <dsp:cNvPr id="0" name=""/>
        <dsp:cNvSpPr/>
      </dsp:nvSpPr>
      <dsp:spPr>
        <a:xfrm>
          <a:off x="0" y="1646277"/>
          <a:ext cx="9603771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359" tIns="187452" rIns="74535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Strategy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Data Cleaning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Pre-processing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Evaluation and Review</a:t>
          </a:r>
        </a:p>
      </dsp:txBody>
      <dsp:txXfrm>
        <a:off x="0" y="1646277"/>
        <a:ext cx="9603771" cy="793800"/>
      </dsp:txXfrm>
    </dsp:sp>
    <dsp:sp modelId="{604653D2-ED5E-4E14-9491-D9A7788D2387}">
      <dsp:nvSpPr>
        <dsp:cNvPr id="0" name=""/>
        <dsp:cNvSpPr/>
      </dsp:nvSpPr>
      <dsp:spPr>
        <a:xfrm>
          <a:off x="480188" y="1513437"/>
          <a:ext cx="6722639" cy="265680"/>
        </a:xfrm>
        <a:prstGeom prst="round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00" tIns="0" rIns="25410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Modeling</a:t>
          </a:r>
        </a:p>
      </dsp:txBody>
      <dsp:txXfrm>
        <a:off x="493157" y="1526406"/>
        <a:ext cx="6696701" cy="239742"/>
      </dsp:txXfrm>
    </dsp:sp>
    <dsp:sp modelId="{76435FD0-68F0-4B7C-8DF5-9F915F655026}">
      <dsp:nvSpPr>
        <dsp:cNvPr id="0" name=""/>
        <dsp:cNvSpPr/>
      </dsp:nvSpPr>
      <dsp:spPr>
        <a:xfrm>
          <a:off x="0" y="2621517"/>
          <a:ext cx="9603771" cy="3756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263473"/>
              <a:satOff val="-5958"/>
              <a:lumOff val="1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359" tIns="187452" rIns="74535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Feature Importance</a:t>
          </a:r>
        </a:p>
      </dsp:txBody>
      <dsp:txXfrm>
        <a:off x="0" y="2621517"/>
        <a:ext cx="9603771" cy="375637"/>
      </dsp:txXfrm>
    </dsp:sp>
    <dsp:sp modelId="{64284C1C-4C89-4DB3-BC33-24FB7E09C1E8}">
      <dsp:nvSpPr>
        <dsp:cNvPr id="0" name=""/>
        <dsp:cNvSpPr/>
      </dsp:nvSpPr>
      <dsp:spPr>
        <a:xfrm>
          <a:off x="480188" y="2488677"/>
          <a:ext cx="6722639" cy="265680"/>
        </a:xfrm>
        <a:prstGeom prst="roundRect">
          <a:avLst/>
        </a:prstGeom>
        <a:gradFill rotWithShape="0">
          <a:gsLst>
            <a:gs pos="0">
              <a:schemeClr val="accent5">
                <a:hueOff val="-1263473"/>
                <a:satOff val="-5958"/>
                <a:lumOff val="14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263473"/>
                <a:satOff val="-5958"/>
                <a:lumOff val="147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263473"/>
                <a:satOff val="-5958"/>
                <a:lumOff val="147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00" tIns="0" rIns="25410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Summary</a:t>
          </a:r>
        </a:p>
      </dsp:txBody>
      <dsp:txXfrm>
        <a:off x="493157" y="2501646"/>
        <a:ext cx="6696701" cy="239742"/>
      </dsp:txXfrm>
    </dsp:sp>
    <dsp:sp modelId="{118DB28B-6F6D-4D26-ADD9-E24454403D60}">
      <dsp:nvSpPr>
        <dsp:cNvPr id="0" name=""/>
        <dsp:cNvSpPr/>
      </dsp:nvSpPr>
      <dsp:spPr>
        <a:xfrm>
          <a:off x="0" y="3178595"/>
          <a:ext cx="9603771" cy="3756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359" tIns="187452" rIns="74535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Auto-ML (h2o)</a:t>
          </a:r>
        </a:p>
      </dsp:txBody>
      <dsp:txXfrm>
        <a:off x="0" y="3178595"/>
        <a:ext cx="9603771" cy="375637"/>
      </dsp:txXfrm>
    </dsp:sp>
    <dsp:sp modelId="{E05226E2-E0F4-43E1-A49C-B4DAE319482D}">
      <dsp:nvSpPr>
        <dsp:cNvPr id="0" name=""/>
        <dsp:cNvSpPr/>
      </dsp:nvSpPr>
      <dsp:spPr>
        <a:xfrm>
          <a:off x="480188" y="3045755"/>
          <a:ext cx="6722639" cy="265680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100" tIns="0" rIns="25410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Appendix (Auto-ML)</a:t>
          </a:r>
        </a:p>
      </dsp:txBody>
      <dsp:txXfrm>
        <a:off x="493157" y="3058724"/>
        <a:ext cx="6696701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25BEC-FC7E-4D04-A121-4789E79B1CC5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8BE74-BEA0-4EAA-8843-42F268FB23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1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8BE74-BEA0-4EAA-8843-42F268FB23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47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Place.Of.Service.Code had 2 with a value of 11 and 51027 null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8BE74-BEA0-4EAA-8843-42F268FB23A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60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Place.Of.Service.Code had 2 with a value of 11 and 51027 null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8BE74-BEA0-4EAA-8843-42F268FB23A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63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8BE74-BEA0-4EAA-8843-42F268FB23A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4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J2405 – Ondansetron Hydrochloride (helps with reducing nausea, and vomiting in cancer patients)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J2501 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Paricalcitol (prevents parathyroid hormone) – commons in patients with long-term kidney disease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J7030 – Saline 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J1170 – 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ydromorphone (relieve pain)</a:t>
            </a:r>
            <a:endParaRPr lang="en-US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J1644 - 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eparin Sodium (anticoagulant) – prevents clotting for patients during open heart surgery or dialysis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8BE74-BEA0-4EAA-8843-42F268FB23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5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8BE74-BEA0-4EAA-8843-42F268FB23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1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8BE74-BEA0-4EAA-8843-42F268FB23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23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Average Paid percentage is 17.693456299234207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Average Unpaid Paid Percentage is 82.3065437007658'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8BE74-BEA0-4EAA-8843-42F268FB23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84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Average Paid percentage is 17.69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Average Unpaid Paid Percentage is 82.31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8BE74-BEA0-4EAA-8843-42F268FB23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75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Place.Of.Service.Code had 2 with a value of 11 and 51027 null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8BE74-BEA0-4EAA-8843-42F268FB23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00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Place.Of.Service.Code had 2 with a value of 11 and 51027 null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8BE74-BEA0-4EAA-8843-42F268FB23A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86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Place.Of.Service.Code had 2 with a value of 11 and 51027 null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8BE74-BEA0-4EAA-8843-42F268FB23A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2B58A-C324-47D2-9EC6-0BEDDBB86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rgbClr val="454545"/>
                </a:solidFill>
              </a:rPr>
              <a:t>Claims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9E3A7-AAFD-4DCE-BE71-BE835CDC8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Prepared by Nick Arquette (07/16/2020)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1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5B23-B915-4254-B30E-F2A0EA34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Dropped columns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28F41-2DF6-498A-BD5C-857B5E08E2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Claim.Number</a:t>
            </a:r>
          </a:p>
          <a:p>
            <a:r>
              <a:rPr lang="en-US" dirty="0"/>
              <a:t>Claim.Line.Number</a:t>
            </a:r>
          </a:p>
          <a:p>
            <a:r>
              <a:rPr lang="en-US" dirty="0"/>
              <a:t>Member.ID</a:t>
            </a:r>
          </a:p>
          <a:p>
            <a:r>
              <a:rPr lang="en-US" dirty="0"/>
              <a:t>Claim.Subscriber.Type</a:t>
            </a:r>
          </a:p>
          <a:p>
            <a:r>
              <a:rPr lang="en-US" dirty="0"/>
              <a:t>Subscriber.Payment.Amount</a:t>
            </a:r>
          </a:p>
          <a:p>
            <a:r>
              <a:rPr lang="en-US" dirty="0"/>
              <a:t>Place.Of.Service.Code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B571-7752-47F9-B968-207532FBE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Why?</a:t>
            </a:r>
          </a:p>
          <a:p>
            <a:pPr>
              <a:buFontTx/>
              <a:buChar char="-"/>
            </a:pPr>
            <a:r>
              <a:rPr lang="en-US" dirty="0"/>
              <a:t>Columns didn’t add predictive value (e.g. Claim.Number) and had high cardinality</a:t>
            </a:r>
          </a:p>
          <a:p>
            <a:pPr>
              <a:buFontTx/>
              <a:buChar char="-"/>
            </a:pPr>
            <a:r>
              <a:rPr lang="en-US" dirty="0"/>
              <a:t>Not enough data (place.of.service.code)</a:t>
            </a:r>
          </a:p>
        </p:txBody>
      </p:sp>
    </p:spTree>
    <p:extLst>
      <p:ext uri="{BB962C8B-B14F-4D97-AF65-F5344CB8AC3E}">
        <p14:creationId xmlns:p14="http://schemas.microsoft.com/office/powerpoint/2010/main" val="246626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5B23-B915-4254-B30E-F2A0EA34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28F41-2DF6-498A-BD5C-857B5E08E2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Sklearn Pre-processing</a:t>
            </a:r>
          </a:p>
          <a:p>
            <a:pPr lvl="1"/>
            <a:r>
              <a:rPr lang="en-US" dirty="0"/>
              <a:t>Numeric Features</a:t>
            </a:r>
          </a:p>
          <a:p>
            <a:pPr lvl="2"/>
            <a:r>
              <a:rPr lang="en-US" dirty="0"/>
              <a:t>Median Imputation</a:t>
            </a:r>
          </a:p>
          <a:p>
            <a:pPr lvl="2"/>
            <a:r>
              <a:rPr lang="en-US" dirty="0"/>
              <a:t>Scaled (Standard Scaler)</a:t>
            </a:r>
          </a:p>
          <a:p>
            <a:pPr lvl="1"/>
            <a:r>
              <a:rPr lang="en-US" dirty="0"/>
              <a:t>Categorical Features</a:t>
            </a:r>
          </a:p>
          <a:p>
            <a:pPr lvl="2"/>
            <a:r>
              <a:rPr lang="en-US" dirty="0"/>
              <a:t>Constant Imputation (‘missing value’)</a:t>
            </a:r>
          </a:p>
          <a:p>
            <a:pPr lvl="2"/>
            <a:r>
              <a:rPr lang="en-US" dirty="0"/>
              <a:t>One Hot Encoding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B571-7752-47F9-B968-207532FBE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Why?</a:t>
            </a:r>
          </a:p>
          <a:p>
            <a:pPr>
              <a:buFontTx/>
              <a:buChar char="-"/>
            </a:pPr>
            <a:r>
              <a:rPr lang="en-US" dirty="0"/>
              <a:t>Models need all feature data to be in a numerical form</a:t>
            </a:r>
          </a:p>
          <a:p>
            <a:pPr>
              <a:buFontTx/>
              <a:buChar char="-"/>
            </a:pPr>
            <a:r>
              <a:rPr lang="en-US" dirty="0"/>
              <a:t>Numerical features need to be put into a standard scale</a:t>
            </a:r>
          </a:p>
          <a:p>
            <a:pPr>
              <a:buFontTx/>
              <a:buChar char="-"/>
            </a:pPr>
            <a:r>
              <a:rPr lang="en-US" dirty="0"/>
              <a:t>Missing data needs to be imputed so that information is not lost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0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5B23-B915-4254-B30E-F2A0EA34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28F41-2DF6-498A-BD5C-857B5E08E2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Fit Based Model</a:t>
            </a:r>
          </a:p>
          <a:p>
            <a:r>
              <a:rPr lang="en-US" dirty="0"/>
              <a:t>Compare Base to Competitor Models using performance metrics (Mean Squared Error, Accuracy, AUC, etc.)</a:t>
            </a:r>
          </a:p>
          <a:p>
            <a:r>
              <a:rPr lang="en-US" dirty="0"/>
              <a:t>Tune Models to determine best parameters</a:t>
            </a:r>
          </a:p>
          <a:p>
            <a:r>
              <a:rPr lang="en-US" dirty="0"/>
              <a:t>Perform Cross-Validation using final parameters (e.g. 5-folds)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B571-7752-47F9-B968-207532FBE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Why?</a:t>
            </a:r>
          </a:p>
          <a:p>
            <a:pPr>
              <a:buFontTx/>
              <a:buChar char="-"/>
            </a:pPr>
            <a:r>
              <a:rPr lang="en-US" dirty="0"/>
              <a:t>Models parameter need to be tuned appropriately selected</a:t>
            </a:r>
          </a:p>
          <a:p>
            <a:pPr>
              <a:buFontTx/>
              <a:buChar char="-"/>
            </a:pPr>
            <a:r>
              <a:rPr lang="en-US" dirty="0"/>
              <a:t>Cross Validation will help with estimate how the model will perform on unseen data</a:t>
            </a:r>
          </a:p>
        </p:txBody>
      </p:sp>
    </p:spTree>
    <p:extLst>
      <p:ext uri="{BB962C8B-B14F-4D97-AF65-F5344CB8AC3E}">
        <p14:creationId xmlns:p14="http://schemas.microsoft.com/office/powerpoint/2010/main" val="36591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BC5B23-B915-4254-B30E-F2A0EA34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28F41-2DF6-498A-BD5C-857B5E08E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Best Model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MSE = .0222536</a:t>
            </a:r>
          </a:p>
          <a:p>
            <a:pPr lvl="1"/>
            <a:r>
              <a:rPr lang="en-US" dirty="0"/>
              <a:t>Accuracy = .977</a:t>
            </a:r>
          </a:p>
          <a:p>
            <a:pPr marL="457200" lvl="1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B4BB5C-6064-4AC2-873E-F2AEC2F58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26" y="2077129"/>
            <a:ext cx="4821551" cy="194460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17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C5B23-B915-4254-B30E-F2A0EA34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Feature IMPORTANCE for Best Model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96EBAE-0E59-41F1-B60F-62E50FE58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988" y="1702001"/>
            <a:ext cx="6031744" cy="291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5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5B23-B915-4254-B30E-F2A0EA34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Feature IMPORTANCE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4FC9-9C96-459B-8282-F63CBB29C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Top 4 (~ 76 % of importance)</a:t>
            </a:r>
          </a:p>
          <a:p>
            <a:pPr lvl="1"/>
            <a:r>
              <a:rPr lang="en-US" dirty="0"/>
              <a:t>Denial Reason K62 </a:t>
            </a:r>
          </a:p>
          <a:p>
            <a:pPr lvl="2"/>
            <a:r>
              <a:rPr lang="en-US" dirty="0"/>
              <a:t>Procedure Exceeded Max Units Allowed Per Date</a:t>
            </a:r>
          </a:p>
          <a:p>
            <a:pPr lvl="1"/>
            <a:r>
              <a:rPr lang="en-US" dirty="0"/>
              <a:t>Agreement ID - A00BLCH0Q001</a:t>
            </a:r>
          </a:p>
          <a:p>
            <a:pPr lvl="2"/>
            <a:r>
              <a:rPr lang="en-US" dirty="0"/>
              <a:t>Would want to understand the feature better</a:t>
            </a:r>
          </a:p>
          <a:p>
            <a:pPr lvl="2"/>
            <a:r>
              <a:rPr lang="en-US" dirty="0"/>
              <a:t>What agreement is this and why is it a problem</a:t>
            </a:r>
          </a:p>
          <a:p>
            <a:pPr lvl="1"/>
            <a:r>
              <a:rPr lang="en-US" dirty="0"/>
              <a:t>Denial Reason PDC </a:t>
            </a:r>
          </a:p>
          <a:p>
            <a:pPr lvl="2"/>
            <a:r>
              <a:rPr lang="en-US" dirty="0"/>
              <a:t>Billed amount is higher than the maximum payment insurance allows</a:t>
            </a:r>
          </a:p>
          <a:p>
            <a:pPr lvl="1"/>
            <a:r>
              <a:rPr lang="en-US" dirty="0"/>
              <a:t>Group Index</a:t>
            </a:r>
          </a:p>
          <a:p>
            <a:pPr lvl="2"/>
            <a:r>
              <a:rPr lang="en-US" dirty="0"/>
              <a:t>Would want to understand this feature better.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2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1E7344-9429-465D-B216-22C57DC4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ED2564-915E-42DF-96CE-0A1CE245E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Methods (Auto-ML)</a:t>
            </a:r>
          </a:p>
        </p:txBody>
      </p:sp>
    </p:spTree>
    <p:extLst>
      <p:ext uri="{BB962C8B-B14F-4D97-AF65-F5344CB8AC3E}">
        <p14:creationId xmlns:p14="http://schemas.microsoft.com/office/powerpoint/2010/main" val="241983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B2A3D-9523-4B5B-B06B-C03F1B70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/>
              <a:t>Auto-ML </a:t>
            </a:r>
            <a:br>
              <a:rPr lang="en-US" sz="2500" dirty="0"/>
            </a:br>
            <a:r>
              <a:rPr lang="en-US" sz="2500" dirty="0"/>
              <a:t>Model Evaluation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C8B8DA-CA00-4D42-A56D-D485D533A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575" y="931613"/>
            <a:ext cx="6010023" cy="41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B2A3D-9523-4B5B-B06B-C03F1B70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dirty="0"/>
              <a:t>Auto-ML</a:t>
            </a:r>
            <a:br>
              <a:rPr lang="en-US" sz="2500" dirty="0"/>
            </a:br>
            <a:r>
              <a:rPr lang="en-US" sz="2500" dirty="0"/>
              <a:t>Feature Importance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(XgbOOST)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F183A0-3C0C-4259-B542-BF049F43A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418" y="1031218"/>
            <a:ext cx="4197802" cy="40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0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D682-370B-4AA4-9B32-8852F6A2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FEFE25-691D-45A0-8208-F6D0BE265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824627"/>
              </p:ext>
            </p:extLst>
          </p:nvPr>
        </p:nvGraphicFramePr>
        <p:xfrm>
          <a:off x="1451579" y="1987826"/>
          <a:ext cx="9603771" cy="3677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834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7AC25-BB1F-47DC-983D-53B57FA2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Assignment Challenge</a:t>
            </a: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A61B-7175-47F7-B333-B978D0737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What is correlated with Unpaid procedure claims?</a:t>
            </a:r>
          </a:p>
        </p:txBody>
      </p:sp>
    </p:spTree>
    <p:extLst>
      <p:ext uri="{BB962C8B-B14F-4D97-AF65-F5344CB8AC3E}">
        <p14:creationId xmlns:p14="http://schemas.microsoft.com/office/powerpoint/2010/main" val="167630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AC25-BB1F-47DC-983D-53B57FA2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D5B7B-AF68-4A2A-9772-4A1E8A922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A61B-7175-47F7-B333-B978D07376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472,559 Total Rows</a:t>
            </a:r>
          </a:p>
          <a:p>
            <a:r>
              <a:rPr lang="en-US" dirty="0"/>
              <a:t>46,988 unique claims</a:t>
            </a:r>
          </a:p>
          <a:p>
            <a:r>
              <a:rPr lang="en-US" dirty="0"/>
              <a:t>~5 lines per claim (average)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17681-2DD3-4087-B4C7-FC37FD136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Procedure Claims (CANCER)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F6FB8-7E1C-41D5-86BE-F6E9C196A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>
            <a:normAutofit/>
          </a:bodyPr>
          <a:lstStyle/>
          <a:p>
            <a:r>
              <a:rPr lang="en-US" dirty="0"/>
              <a:t>10,691 unique claims</a:t>
            </a:r>
          </a:p>
          <a:p>
            <a:r>
              <a:rPr lang="en-US" dirty="0"/>
              <a:t>In-Network Procedure Payments</a:t>
            </a:r>
          </a:p>
          <a:p>
            <a:pPr lvl="1"/>
            <a:r>
              <a:rPr lang="en-US" dirty="0"/>
              <a:t>$ 2,471,220.96</a:t>
            </a:r>
          </a:p>
          <a:p>
            <a:r>
              <a:rPr lang="en-US" dirty="0"/>
              <a:t>Top 5 Paid Procedures</a:t>
            </a:r>
          </a:p>
          <a:p>
            <a:pPr lvl="1"/>
            <a:r>
              <a:rPr lang="en-US" dirty="0"/>
              <a:t>J2405, J2501, J7030, J1170, J1644</a:t>
            </a:r>
          </a:p>
          <a:p>
            <a:pPr lvl="1"/>
            <a:r>
              <a:rPr lang="en-US" dirty="0"/>
              <a:t>Cancer Related Procedure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F9CB8DD-79B2-40CD-9B59-0A8A15153B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754019"/>
              </p:ext>
            </p:extLst>
          </p:nvPr>
        </p:nvGraphicFramePr>
        <p:xfrm>
          <a:off x="9177338" y="798513"/>
          <a:ext cx="1878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ackager Shell Object" showAsIcon="1" r:id="rId4" imgW="1877400" imgH="532800" progId="Package">
                  <p:embed/>
                </p:oleObj>
              </mc:Choice>
              <mc:Fallback>
                <p:oleObj name="Packager Shell Object" showAsIcon="1" r:id="rId4" imgW="187740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77338" y="798513"/>
                        <a:ext cx="1878012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795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7AC25-BB1F-47DC-983D-53B57FA2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Provider Unpaid VS. Paid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706D4EF-E8A2-44F7-B3DF-A6A5566F70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31" b="-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4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AC25-BB1F-47DC-983D-53B57FA2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Provider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9A196-F134-4D13-A909-2DD434F866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Interpretation:</a:t>
            </a:r>
          </a:p>
          <a:p>
            <a:pPr marL="0" indent="0">
              <a:buNone/>
            </a:pPr>
            <a:r>
              <a:rPr lang="en-US" dirty="0"/>
              <a:t>There is a positive correlation between the number of paid claims versus un-paid claims meaning that that are at least double the amount of unpaid claims for every one paid claims.  </a:t>
            </a:r>
          </a:p>
          <a:p>
            <a:pPr marL="0" indent="0">
              <a:buNone/>
            </a:pPr>
            <a:r>
              <a:rPr lang="en-US" dirty="0"/>
              <a:t>Concerns:</a:t>
            </a:r>
          </a:p>
          <a:p>
            <a:r>
              <a:rPr lang="en-US" dirty="0"/>
              <a:t>Why are there some many unpaid claims?</a:t>
            </a:r>
          </a:p>
          <a:p>
            <a:r>
              <a:rPr lang="en-US" dirty="0"/>
              <a:t>Why is different for one provider versus another?</a:t>
            </a:r>
          </a:p>
          <a:p>
            <a:r>
              <a:rPr lang="en-US" dirty="0"/>
              <a:t>Loss in revenue for organization.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080372-2DF5-42FD-9852-BAB6028EBA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Questions: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source of the problem (e.g. documentation, provider workflow, etc.)?</a:t>
            </a:r>
          </a:p>
          <a:p>
            <a:pPr marL="0" indent="0">
              <a:buNone/>
            </a:pPr>
            <a:r>
              <a:rPr lang="en-US" dirty="0"/>
              <a:t>Are there any protocols in place to review this with management on a weekly basis?</a:t>
            </a:r>
          </a:p>
          <a:p>
            <a:pPr marL="0" indent="0">
              <a:buNone/>
            </a:pPr>
            <a:r>
              <a:rPr lang="en-US" dirty="0"/>
              <a:t>What timeframe are we looking at? </a:t>
            </a:r>
          </a:p>
          <a:p>
            <a:pPr marL="0" indent="0">
              <a:buNone/>
            </a:pPr>
            <a:r>
              <a:rPr lang="en-US" dirty="0"/>
              <a:t>Are the numbers better for a different timeframe?</a:t>
            </a:r>
          </a:p>
          <a:p>
            <a:pPr marL="0" indent="0">
              <a:buNone/>
            </a:pPr>
            <a:r>
              <a:rPr lang="en-US" dirty="0"/>
              <a:t>Should there be an unpaid percentage threshold?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2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EF27C7-FC47-4FB2-83EE-FED3ECD35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034" y="978794"/>
            <a:ext cx="6777533" cy="419949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572E5792-A1E4-4D71-92A5-D3649D49ACC2}"/>
              </a:ext>
            </a:extLst>
          </p:cNvPr>
          <p:cNvSpPr txBox="1">
            <a:spLocks/>
          </p:cNvSpPr>
          <p:nvPr/>
        </p:nvSpPr>
        <p:spPr>
          <a:xfrm>
            <a:off x="652496" y="868537"/>
            <a:ext cx="2823919" cy="241206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100" dirty="0"/>
            </a:br>
            <a:br>
              <a:rPr lang="en-US" sz="3100" dirty="0"/>
            </a:br>
            <a:r>
              <a:rPr lang="en-US" sz="3100" dirty="0">
                <a:solidFill>
                  <a:srgbClr val="FF0000"/>
                </a:solidFill>
              </a:rPr>
              <a:t>AVERAGE</a:t>
            </a:r>
            <a:br>
              <a:rPr lang="en-US" sz="3100" dirty="0"/>
            </a:br>
            <a:r>
              <a:rPr lang="en-US" sz="3100" dirty="0">
                <a:solidFill>
                  <a:srgbClr val="FF0000"/>
                </a:solidFill>
              </a:rPr>
              <a:t>UNPAID (82.31 %)</a:t>
            </a:r>
            <a:br>
              <a:rPr lang="en-US" sz="3100" dirty="0">
                <a:solidFill>
                  <a:srgbClr val="FF0000"/>
                </a:solidFill>
              </a:rPr>
            </a:br>
            <a:br>
              <a:rPr lang="en-US" sz="3100" dirty="0"/>
            </a:br>
            <a:r>
              <a:rPr lang="en-US" sz="3100" dirty="0">
                <a:solidFill>
                  <a:srgbClr val="0070C0"/>
                </a:solidFill>
              </a:rPr>
              <a:t>AVERAGE</a:t>
            </a:r>
            <a:br>
              <a:rPr lang="en-US" sz="3100" dirty="0">
                <a:solidFill>
                  <a:srgbClr val="0070C0"/>
                </a:solidFill>
              </a:rPr>
            </a:br>
            <a:r>
              <a:rPr lang="en-US" sz="3100" dirty="0">
                <a:solidFill>
                  <a:srgbClr val="0070C0"/>
                </a:solidFill>
              </a:rPr>
              <a:t>PAID (17.69 %)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6323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BB3E77-CC2B-411B-9693-7D8DE6EE78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1125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5CF53D83-716B-4254-9BBA-BF45B39BE02C}"/>
              </a:ext>
            </a:extLst>
          </p:cNvPr>
          <p:cNvSpPr txBox="1">
            <a:spLocks/>
          </p:cNvSpPr>
          <p:nvPr/>
        </p:nvSpPr>
        <p:spPr>
          <a:xfrm>
            <a:off x="652496" y="868537"/>
            <a:ext cx="2823919" cy="241206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100" dirty="0"/>
            </a:br>
            <a:br>
              <a:rPr lang="en-US" sz="3100" dirty="0"/>
            </a:br>
            <a:r>
              <a:rPr lang="en-US" sz="3100" dirty="0">
                <a:solidFill>
                  <a:srgbClr val="FF0000"/>
                </a:solidFill>
              </a:rPr>
              <a:t>AVERAGE</a:t>
            </a:r>
            <a:br>
              <a:rPr lang="en-US" sz="3100" dirty="0"/>
            </a:br>
            <a:r>
              <a:rPr lang="en-US" sz="3100" dirty="0">
                <a:solidFill>
                  <a:srgbClr val="FF0000"/>
                </a:solidFill>
              </a:rPr>
              <a:t>UNPAID (82.31 %)</a:t>
            </a:r>
            <a:br>
              <a:rPr lang="en-US" sz="3100" dirty="0">
                <a:solidFill>
                  <a:srgbClr val="FF0000"/>
                </a:solidFill>
              </a:rPr>
            </a:br>
            <a:br>
              <a:rPr lang="en-US" sz="3100" dirty="0"/>
            </a:br>
            <a:r>
              <a:rPr lang="en-US" sz="3100" dirty="0">
                <a:solidFill>
                  <a:srgbClr val="0070C0"/>
                </a:solidFill>
              </a:rPr>
              <a:t>AVERAGE</a:t>
            </a:r>
            <a:br>
              <a:rPr lang="en-US" sz="3100" dirty="0">
                <a:solidFill>
                  <a:srgbClr val="0070C0"/>
                </a:solidFill>
              </a:rPr>
            </a:br>
            <a:r>
              <a:rPr lang="en-US" sz="3100" dirty="0">
                <a:solidFill>
                  <a:srgbClr val="0070C0"/>
                </a:solidFill>
              </a:rPr>
              <a:t>PAID (17.69 %)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20752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5B23-B915-4254-B30E-F2A0EA34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28F41-2DF6-498A-BD5C-857B5E08E2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Predictive Output </a:t>
            </a:r>
          </a:p>
          <a:p>
            <a:pPr lvl="1"/>
            <a:r>
              <a:rPr lang="en-US" dirty="0"/>
              <a:t>Yes (Unpaid) or No (Paid)</a:t>
            </a:r>
          </a:p>
          <a:p>
            <a:r>
              <a:rPr lang="en-US" dirty="0"/>
              <a:t>Modeling Algorithm </a:t>
            </a:r>
          </a:p>
          <a:p>
            <a:pPr lvl="1"/>
            <a:r>
              <a:rPr lang="en-US" dirty="0"/>
              <a:t>Supervised Classification Algorithms</a:t>
            </a:r>
          </a:p>
          <a:p>
            <a:r>
              <a:rPr lang="en-US" dirty="0"/>
              <a:t>Base Model</a:t>
            </a:r>
          </a:p>
          <a:p>
            <a:pPr lvl="1"/>
            <a:r>
              <a:rPr lang="en-US" dirty="0"/>
              <a:t>Logistic Regression</a:t>
            </a:r>
          </a:p>
          <a:p>
            <a:r>
              <a:rPr lang="en-US" dirty="0"/>
              <a:t>Competitor Models</a:t>
            </a:r>
          </a:p>
          <a:p>
            <a:pPr lvl="1"/>
            <a:r>
              <a:rPr lang="en-US" dirty="0"/>
              <a:t>Random Forest, Xgboost, Lgboost</a:t>
            </a:r>
          </a:p>
          <a:p>
            <a:pPr lvl="1"/>
            <a:r>
              <a:rPr lang="en-US" dirty="0"/>
              <a:t>AutoML = h20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B571-7752-47F9-B968-207532FBE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Why?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Appropriate to solve desired output</a:t>
            </a:r>
          </a:p>
          <a:p>
            <a:pPr>
              <a:buFontTx/>
              <a:buChar char="-"/>
            </a:pPr>
            <a:r>
              <a:rPr lang="en-US" dirty="0"/>
              <a:t>Can handle different types of data (numeric and categorical)</a:t>
            </a:r>
          </a:p>
          <a:p>
            <a:pPr>
              <a:buFontTx/>
              <a:buChar char="-"/>
            </a:pPr>
            <a:r>
              <a:rPr lang="en-US" dirty="0"/>
              <a:t>Can be visually interpreted by client</a:t>
            </a:r>
          </a:p>
          <a:p>
            <a:pPr>
              <a:buFontTx/>
              <a:buChar char="-"/>
            </a:pPr>
            <a:r>
              <a:rPr lang="en-US" dirty="0"/>
              <a:t>Includes feature importance</a:t>
            </a:r>
          </a:p>
          <a:p>
            <a:pPr>
              <a:buFontTx/>
              <a:buChar char="-"/>
            </a:pPr>
            <a:r>
              <a:rPr lang="en-US" dirty="0"/>
              <a:t>Addresses the problem of overfitting</a:t>
            </a:r>
          </a:p>
        </p:txBody>
      </p:sp>
    </p:spTree>
    <p:extLst>
      <p:ext uri="{BB962C8B-B14F-4D97-AF65-F5344CB8AC3E}">
        <p14:creationId xmlns:p14="http://schemas.microsoft.com/office/powerpoint/2010/main" val="37568859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757</Words>
  <Application>Microsoft Office PowerPoint</Application>
  <PresentationFormat>Widescreen</PresentationFormat>
  <Paragraphs>146</Paragraphs>
  <Slides>18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Gallery</vt:lpstr>
      <vt:lpstr>Package</vt:lpstr>
      <vt:lpstr>Claims Assignment</vt:lpstr>
      <vt:lpstr>Agenda</vt:lpstr>
      <vt:lpstr>Assignment Challenge</vt:lpstr>
      <vt:lpstr>Data Overview</vt:lpstr>
      <vt:lpstr>Provider Unpaid VS. Paid</vt:lpstr>
      <vt:lpstr>Provider Insights</vt:lpstr>
      <vt:lpstr>PowerPoint Presentation</vt:lpstr>
      <vt:lpstr>PowerPoint Presentation</vt:lpstr>
      <vt:lpstr>Modeling</vt:lpstr>
      <vt:lpstr>Dropped columns</vt:lpstr>
      <vt:lpstr>DATA Pre-Processing</vt:lpstr>
      <vt:lpstr>Modeling evaluation</vt:lpstr>
      <vt:lpstr>MODEL Results</vt:lpstr>
      <vt:lpstr>Feature IMPORTANCE for Best Model</vt:lpstr>
      <vt:lpstr>Feature IMPORTANCE Summary</vt:lpstr>
      <vt:lpstr>Appendix</vt:lpstr>
      <vt:lpstr>Auto-ML  Model Evaluation</vt:lpstr>
      <vt:lpstr>Auto-ML Feature Importance  (XgbOOST)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Claims Assignment</dc:title>
  <dc:creator>Arquette, Nicholas</dc:creator>
  <cp:lastModifiedBy>Arquette, Nicholas</cp:lastModifiedBy>
  <cp:revision>3</cp:revision>
  <dcterms:created xsi:type="dcterms:W3CDTF">2020-07-17T16:12:01Z</dcterms:created>
  <dcterms:modified xsi:type="dcterms:W3CDTF">2020-07-17T16:27:33Z</dcterms:modified>
</cp:coreProperties>
</file>