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5" r:id="rId3"/>
    <p:sldId id="286" r:id="rId4"/>
    <p:sldId id="259" r:id="rId5"/>
    <p:sldId id="257" r:id="rId6"/>
    <p:sldId id="260" r:id="rId7"/>
    <p:sldId id="261" r:id="rId8"/>
    <p:sldId id="303" r:id="rId9"/>
    <p:sldId id="264" r:id="rId10"/>
    <p:sldId id="298" r:id="rId11"/>
    <p:sldId id="265" r:id="rId12"/>
    <p:sldId id="266" r:id="rId13"/>
    <p:sldId id="267" r:id="rId14"/>
    <p:sldId id="269" r:id="rId15"/>
    <p:sldId id="299" r:id="rId16"/>
    <p:sldId id="300" r:id="rId17"/>
    <p:sldId id="275" r:id="rId18"/>
    <p:sldId id="276" r:id="rId19"/>
    <p:sldId id="290" r:id="rId20"/>
    <p:sldId id="291" r:id="rId21"/>
    <p:sldId id="292" r:id="rId22"/>
    <p:sldId id="293" r:id="rId23"/>
    <p:sldId id="294" r:id="rId24"/>
    <p:sldId id="295" r:id="rId25"/>
    <p:sldId id="296" r:id="rId26"/>
    <p:sldId id="297" r:id="rId27"/>
    <p:sldId id="277" r:id="rId28"/>
    <p:sldId id="301" r:id="rId29"/>
    <p:sldId id="302" r:id="rId30"/>
    <p:sldId id="278" r:id="rId31"/>
    <p:sldId id="304" r:id="rId32"/>
    <p:sldId id="279" r:id="rId33"/>
    <p:sldId id="28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F231C0-8A50-4FB7-923A-58388477E389}" v="1396" dt="2023-11-12T20:22:36.990"/>
    <p1510:client id="{67656051-B030-4985-9830-35D4B6AB2028}" v="43" dt="2023-11-12T15:37:54.480"/>
    <p1510:client id="{7314A8CE-7C55-49EC-8446-B84376863136}" v="1744" dt="2023-11-13T09:25:05.300"/>
    <p1510:client id="{970A219A-4AE6-46B9-9698-A4507ADF40A6}" v="1700" dt="2023-11-13T08:28:57.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walana R" userId="b5b9c200fc0048ba" providerId="Windows Live" clId="Web-{CFF12C60-43F2-4605-A876-B7BD18809EAD}"/>
    <pc:docChg chg="addSld delSld modSld sldOrd">
      <pc:chgData name="Jwalana R" userId="b5b9c200fc0048ba" providerId="Windows Live" clId="Web-{CFF12C60-43F2-4605-A876-B7BD18809EAD}" dt="2023-11-06T19:15:17.713" v="918" actId="20577"/>
      <pc:docMkLst>
        <pc:docMk/>
      </pc:docMkLst>
      <pc:sldChg chg="addSp delSp modSp del mod setBg">
        <pc:chgData name="Jwalana R" userId="b5b9c200fc0048ba" providerId="Windows Live" clId="Web-{CFF12C60-43F2-4605-A876-B7BD18809EAD}" dt="2023-11-06T16:27:05.333" v="5"/>
        <pc:sldMkLst>
          <pc:docMk/>
          <pc:sldMk cId="443347838" sldId="256"/>
        </pc:sldMkLst>
        <pc:spChg chg="mod">
          <ac:chgData name="Jwalana R" userId="b5b9c200fc0048ba" providerId="Windows Live" clId="Web-{CFF12C60-43F2-4605-A876-B7BD18809EAD}" dt="2023-11-06T13:36:48.781" v="1"/>
          <ac:spMkLst>
            <pc:docMk/>
            <pc:sldMk cId="443347838" sldId="256"/>
            <ac:spMk id="2" creationId="{F66029BC-B746-239B-053F-63D7B6680A15}"/>
          </ac:spMkLst>
        </pc:spChg>
        <pc:spChg chg="mod">
          <ac:chgData name="Jwalana R" userId="b5b9c200fc0048ba" providerId="Windows Live" clId="Web-{CFF12C60-43F2-4605-A876-B7BD18809EAD}" dt="2023-11-06T13:36:48.781" v="1"/>
          <ac:spMkLst>
            <pc:docMk/>
            <pc:sldMk cId="443347838" sldId="256"/>
            <ac:spMk id="3" creationId="{2CE192B5-D071-20D4-0391-D749794C84DC}"/>
          </ac:spMkLst>
        </pc:spChg>
        <pc:spChg chg="add">
          <ac:chgData name="Jwalana R" userId="b5b9c200fc0048ba" providerId="Windows Live" clId="Web-{CFF12C60-43F2-4605-A876-B7BD18809EAD}" dt="2023-11-06T13:36:48.781" v="1"/>
          <ac:spMkLst>
            <pc:docMk/>
            <pc:sldMk cId="443347838" sldId="256"/>
            <ac:spMk id="9" creationId="{C1DD1A8A-57D5-4A81-AD04-532B043C5611}"/>
          </ac:spMkLst>
        </pc:spChg>
        <pc:spChg chg="add">
          <ac:chgData name="Jwalana R" userId="b5b9c200fc0048ba" providerId="Windows Live" clId="Web-{CFF12C60-43F2-4605-A876-B7BD18809EAD}" dt="2023-11-06T13:36:48.781" v="1"/>
          <ac:spMkLst>
            <pc:docMk/>
            <pc:sldMk cId="443347838" sldId="256"/>
            <ac:spMk id="11" creationId="{007891EC-4501-44ED-A8C8-B11B6DB767AB}"/>
          </ac:spMkLst>
        </pc:spChg>
        <pc:picChg chg="add del mod ord">
          <ac:chgData name="Jwalana R" userId="b5b9c200fc0048ba" providerId="Windows Live" clId="Web-{CFF12C60-43F2-4605-A876-B7BD18809EAD}" dt="2023-11-06T16:26:52.223" v="2"/>
          <ac:picMkLst>
            <pc:docMk/>
            <pc:sldMk cId="443347838" sldId="256"/>
            <ac:picMk id="4" creationId="{055156F4-2C42-8419-38B1-1267D33F4A6C}"/>
          </ac:picMkLst>
        </pc:picChg>
      </pc:sldChg>
      <pc:sldChg chg="addSp delSp modSp new">
        <pc:chgData name="Jwalana R" userId="b5b9c200fc0048ba" providerId="Windows Live" clId="Web-{CFF12C60-43F2-4605-A876-B7BD18809EAD}" dt="2023-11-06T17:43:23.834" v="138" actId="1076"/>
        <pc:sldMkLst>
          <pc:docMk/>
          <pc:sldMk cId="2979894368" sldId="257"/>
        </pc:sldMkLst>
        <pc:spChg chg="mod">
          <ac:chgData name="Jwalana R" userId="b5b9c200fc0048ba" providerId="Windows Live" clId="Web-{CFF12C60-43F2-4605-A876-B7BD18809EAD}" dt="2023-11-06T17:43:23.834" v="138" actId="1076"/>
          <ac:spMkLst>
            <pc:docMk/>
            <pc:sldMk cId="2979894368" sldId="257"/>
            <ac:spMk id="2" creationId="{C41260F3-F651-6B28-F437-F1F486D86344}"/>
          </ac:spMkLst>
        </pc:spChg>
        <pc:spChg chg="del mod">
          <ac:chgData name="Jwalana R" userId="b5b9c200fc0048ba" providerId="Windows Live" clId="Web-{CFF12C60-43F2-4605-A876-B7BD18809EAD}" dt="2023-11-06T17:42:01.329" v="130"/>
          <ac:spMkLst>
            <pc:docMk/>
            <pc:sldMk cId="2979894368" sldId="257"/>
            <ac:spMk id="3" creationId="{FF287E2C-D6AB-DF20-1B68-A5D6A5813945}"/>
          </ac:spMkLst>
        </pc:spChg>
        <pc:picChg chg="add mod ord">
          <ac:chgData name="Jwalana R" userId="b5b9c200fc0048ba" providerId="Windows Live" clId="Web-{CFF12C60-43F2-4605-A876-B7BD18809EAD}" dt="2023-11-06T17:42:59.989" v="135" actId="1076"/>
          <ac:picMkLst>
            <pc:docMk/>
            <pc:sldMk cId="2979894368" sldId="257"/>
            <ac:picMk id="4" creationId="{CB364AA3-9A8F-AC22-BC1C-91AC11852518}"/>
          </ac:picMkLst>
        </pc:picChg>
      </pc:sldChg>
      <pc:sldChg chg="addSp delSp modSp new mod ord setBg">
        <pc:chgData name="Jwalana R" userId="b5b9c200fc0048ba" providerId="Windows Live" clId="Web-{CFF12C60-43F2-4605-A876-B7BD18809EAD}" dt="2023-11-06T18:10:24.690" v="336" actId="1076"/>
        <pc:sldMkLst>
          <pc:docMk/>
          <pc:sldMk cId="252891040" sldId="258"/>
        </pc:sldMkLst>
        <pc:spChg chg="mod">
          <ac:chgData name="Jwalana R" userId="b5b9c200fc0048ba" providerId="Windows Live" clId="Web-{CFF12C60-43F2-4605-A876-B7BD18809EAD}" dt="2023-11-06T18:10:24.690" v="336" actId="1076"/>
          <ac:spMkLst>
            <pc:docMk/>
            <pc:sldMk cId="252891040" sldId="258"/>
            <ac:spMk id="2" creationId="{78E9FD3B-507C-C459-A7C3-A20399432C74}"/>
          </ac:spMkLst>
        </pc:spChg>
        <pc:spChg chg="del mod">
          <ac:chgData name="Jwalana R" userId="b5b9c200fc0048ba" providerId="Windows Live" clId="Web-{CFF12C60-43F2-4605-A876-B7BD18809EAD}" dt="2023-11-06T17:53:27.715" v="186"/>
          <ac:spMkLst>
            <pc:docMk/>
            <pc:sldMk cId="252891040" sldId="258"/>
            <ac:spMk id="3" creationId="{21F795BC-8322-2F68-0F76-A51DC9560344}"/>
          </ac:spMkLst>
        </pc:spChg>
        <pc:spChg chg="add">
          <ac:chgData name="Jwalana R" userId="b5b9c200fc0048ba" providerId="Windows Live" clId="Web-{CFF12C60-43F2-4605-A876-B7BD18809EAD}" dt="2023-11-06T17:50:23.771" v="150"/>
          <ac:spMkLst>
            <pc:docMk/>
            <pc:sldMk cId="252891040" sldId="258"/>
            <ac:spMk id="8" creationId="{ED8E54F9-849C-4865-8C5E-FD967B81D756}"/>
          </ac:spMkLst>
        </pc:spChg>
        <pc:spChg chg="add">
          <ac:chgData name="Jwalana R" userId="b5b9c200fc0048ba" providerId="Windows Live" clId="Web-{CFF12C60-43F2-4605-A876-B7BD18809EAD}" dt="2023-11-06T17:50:23.771" v="150"/>
          <ac:spMkLst>
            <pc:docMk/>
            <pc:sldMk cId="252891040" sldId="258"/>
            <ac:spMk id="10" creationId="{391AE6B3-1D2D-4C67-A4DB-888635B527AC}"/>
          </ac:spMkLst>
        </pc:spChg>
        <pc:spChg chg="add">
          <ac:chgData name="Jwalana R" userId="b5b9c200fc0048ba" providerId="Windows Live" clId="Web-{CFF12C60-43F2-4605-A876-B7BD18809EAD}" dt="2023-11-06T17:50:23.771" v="150"/>
          <ac:spMkLst>
            <pc:docMk/>
            <pc:sldMk cId="252891040" sldId="258"/>
            <ac:spMk id="12" creationId="{6D080EC2-42B5-4E04-BBF7-F0BC5CB7C997}"/>
          </ac:spMkLst>
        </pc:spChg>
      </pc:sldChg>
      <pc:sldChg chg="addSp delSp modSp new mod ord setBg">
        <pc:chgData name="Jwalana R" userId="b5b9c200fc0048ba" providerId="Windows Live" clId="Web-{CFF12C60-43F2-4605-A876-B7BD18809EAD}" dt="2023-11-06T17:41:23.906" v="129" actId="20577"/>
        <pc:sldMkLst>
          <pc:docMk/>
          <pc:sldMk cId="1116564279" sldId="259"/>
        </pc:sldMkLst>
        <pc:spChg chg="mod">
          <ac:chgData name="Jwalana R" userId="b5b9c200fc0048ba" providerId="Windows Live" clId="Web-{CFF12C60-43F2-4605-A876-B7BD18809EAD}" dt="2023-11-06T17:40:44.842" v="127"/>
          <ac:spMkLst>
            <pc:docMk/>
            <pc:sldMk cId="1116564279" sldId="259"/>
            <ac:spMk id="2" creationId="{9AF784C8-B6AE-BCD9-FF6F-20E27A1B3288}"/>
          </ac:spMkLst>
        </pc:spChg>
        <pc:spChg chg="mod">
          <ac:chgData name="Jwalana R" userId="b5b9c200fc0048ba" providerId="Windows Live" clId="Web-{CFF12C60-43F2-4605-A876-B7BD18809EAD}" dt="2023-11-06T17:41:23.906" v="129" actId="20577"/>
          <ac:spMkLst>
            <pc:docMk/>
            <pc:sldMk cId="1116564279" sldId="259"/>
            <ac:spMk id="3" creationId="{1708174B-CB91-AA70-43EF-B97B710AF1F0}"/>
          </ac:spMkLst>
        </pc:spChg>
        <pc:spChg chg="add del">
          <ac:chgData name="Jwalana R" userId="b5b9c200fc0048ba" providerId="Windows Live" clId="Web-{CFF12C60-43F2-4605-A876-B7BD18809EAD}" dt="2023-11-06T17:40:44.842" v="127"/>
          <ac:spMkLst>
            <pc:docMk/>
            <pc:sldMk cId="1116564279" sldId="259"/>
            <ac:spMk id="8" creationId="{100EDD19-6802-4EC3-95CE-CFFAB042CFD6}"/>
          </ac:spMkLst>
        </pc:spChg>
        <pc:spChg chg="add del">
          <ac:chgData name="Jwalana R" userId="b5b9c200fc0048ba" providerId="Windows Live" clId="Web-{CFF12C60-43F2-4605-A876-B7BD18809EAD}" dt="2023-11-06T17:40:44.842" v="127"/>
          <ac:spMkLst>
            <pc:docMk/>
            <pc:sldMk cId="1116564279" sldId="259"/>
            <ac:spMk id="10" creationId="{DB17E863-922E-4C26-BD64-E8FD41D28661}"/>
          </ac:spMkLst>
        </pc:spChg>
        <pc:spChg chg="add">
          <ac:chgData name="Jwalana R" userId="b5b9c200fc0048ba" providerId="Windows Live" clId="Web-{CFF12C60-43F2-4605-A876-B7BD18809EAD}" dt="2023-11-06T17:40:44.842" v="127"/>
          <ac:spMkLst>
            <pc:docMk/>
            <pc:sldMk cId="1116564279" sldId="259"/>
            <ac:spMk id="15" creationId="{AC17DE74-01C9-4859-B65A-85CF999E8580}"/>
          </ac:spMkLst>
        </pc:spChg>
        <pc:spChg chg="add">
          <ac:chgData name="Jwalana R" userId="b5b9c200fc0048ba" providerId="Windows Live" clId="Web-{CFF12C60-43F2-4605-A876-B7BD18809EAD}" dt="2023-11-06T17:40:44.842" v="127"/>
          <ac:spMkLst>
            <pc:docMk/>
            <pc:sldMk cId="1116564279" sldId="259"/>
            <ac:spMk id="17" creationId="{068C0432-0E90-4CC1-8CD3-D44A90DF07EF}"/>
          </ac:spMkLst>
        </pc:spChg>
      </pc:sldChg>
      <pc:sldChg chg="addSp modSp new mod setBg">
        <pc:chgData name="Jwalana R" userId="b5b9c200fc0048ba" providerId="Windows Live" clId="Web-{CFF12C60-43F2-4605-A876-B7BD18809EAD}" dt="2023-11-06T18:22:46.954" v="505" actId="20577"/>
        <pc:sldMkLst>
          <pc:docMk/>
          <pc:sldMk cId="664139848" sldId="260"/>
        </pc:sldMkLst>
        <pc:spChg chg="add mod">
          <ac:chgData name="Jwalana R" userId="b5b9c200fc0048ba" providerId="Windows Live" clId="Web-{CFF12C60-43F2-4605-A876-B7BD18809EAD}" dt="2023-11-06T18:22:46.954" v="505" actId="20577"/>
          <ac:spMkLst>
            <pc:docMk/>
            <pc:sldMk cId="664139848" sldId="260"/>
            <ac:spMk id="2" creationId="{1788C5C2-F7D9-CFBF-F300-6D3BD201DBCF}"/>
          </ac:spMkLst>
        </pc:spChg>
        <pc:spChg chg="add">
          <ac:chgData name="Jwalana R" userId="b5b9c200fc0048ba" providerId="Windows Live" clId="Web-{CFF12C60-43F2-4605-A876-B7BD18809EAD}" dt="2023-11-06T17:38:17.023" v="80"/>
          <ac:spMkLst>
            <pc:docMk/>
            <pc:sldMk cId="664139848" sldId="260"/>
            <ac:spMk id="7" creationId="{289ED1AA-8684-4D37-B208-8777E1A7780D}"/>
          </ac:spMkLst>
        </pc:spChg>
        <pc:spChg chg="add">
          <ac:chgData name="Jwalana R" userId="b5b9c200fc0048ba" providerId="Windows Live" clId="Web-{CFF12C60-43F2-4605-A876-B7BD18809EAD}" dt="2023-11-06T17:38:17.023" v="80"/>
          <ac:spMkLst>
            <pc:docMk/>
            <pc:sldMk cId="664139848" sldId="260"/>
            <ac:spMk id="9" creationId="{4180E01B-B1F4-437C-807D-1C930718EE64}"/>
          </ac:spMkLst>
        </pc:spChg>
        <pc:spChg chg="add">
          <ac:chgData name="Jwalana R" userId="b5b9c200fc0048ba" providerId="Windows Live" clId="Web-{CFF12C60-43F2-4605-A876-B7BD18809EAD}" dt="2023-11-06T17:38:17.023" v="80"/>
          <ac:spMkLst>
            <pc:docMk/>
            <pc:sldMk cId="664139848" sldId="260"/>
            <ac:spMk id="11" creationId="{41F77738-2AF0-4750-A0C7-F97C2C17590E}"/>
          </ac:spMkLst>
        </pc:spChg>
      </pc:sldChg>
      <pc:sldChg chg="modSp add replId">
        <pc:chgData name="Jwalana R" userId="b5b9c200fc0048ba" providerId="Windows Live" clId="Web-{CFF12C60-43F2-4605-A876-B7BD18809EAD}" dt="2023-11-06T18:33:59.072" v="691" actId="20577"/>
        <pc:sldMkLst>
          <pc:docMk/>
          <pc:sldMk cId="1504889393" sldId="261"/>
        </pc:sldMkLst>
        <pc:spChg chg="mod">
          <ac:chgData name="Jwalana R" userId="b5b9c200fc0048ba" providerId="Windows Live" clId="Web-{CFF12C60-43F2-4605-A876-B7BD18809EAD}" dt="2023-11-06T18:23:05.689" v="517" actId="20577"/>
          <ac:spMkLst>
            <pc:docMk/>
            <pc:sldMk cId="1504889393" sldId="261"/>
            <ac:spMk id="2" creationId="{9AF784C8-B6AE-BCD9-FF6F-20E27A1B3288}"/>
          </ac:spMkLst>
        </pc:spChg>
        <pc:spChg chg="mod">
          <ac:chgData name="Jwalana R" userId="b5b9c200fc0048ba" providerId="Windows Live" clId="Web-{CFF12C60-43F2-4605-A876-B7BD18809EAD}" dt="2023-11-06T18:33:59.072" v="691" actId="20577"/>
          <ac:spMkLst>
            <pc:docMk/>
            <pc:sldMk cId="1504889393" sldId="261"/>
            <ac:spMk id="3" creationId="{1708174B-CB91-AA70-43EF-B97B710AF1F0}"/>
          </ac:spMkLst>
        </pc:spChg>
      </pc:sldChg>
      <pc:sldChg chg="modSp add ord replId">
        <pc:chgData name="Jwalana R" userId="b5b9c200fc0048ba" providerId="Windows Live" clId="Web-{CFF12C60-43F2-4605-A876-B7BD18809EAD}" dt="2023-11-06T17:46:09.512" v="149"/>
        <pc:sldMkLst>
          <pc:docMk/>
          <pc:sldMk cId="1455769492" sldId="262"/>
        </pc:sldMkLst>
        <pc:spChg chg="mod">
          <ac:chgData name="Jwalana R" userId="b5b9c200fc0048ba" providerId="Windows Live" clId="Web-{CFF12C60-43F2-4605-A876-B7BD18809EAD}" dt="2023-11-06T17:45:49.511" v="148" actId="20577"/>
          <ac:spMkLst>
            <pc:docMk/>
            <pc:sldMk cId="1455769492" sldId="262"/>
            <ac:spMk id="2" creationId="{9AF784C8-B6AE-BCD9-FF6F-20E27A1B3288}"/>
          </ac:spMkLst>
        </pc:spChg>
      </pc:sldChg>
      <pc:sldChg chg="modSp add del ord replId">
        <pc:chgData name="Jwalana R" userId="b5b9c200fc0048ba" providerId="Windows Live" clId="Web-{CFF12C60-43F2-4605-A876-B7BD18809EAD}" dt="2023-11-06T17:55:30.657" v="196"/>
        <pc:sldMkLst>
          <pc:docMk/>
          <pc:sldMk cId="1152013925" sldId="263"/>
        </pc:sldMkLst>
        <pc:spChg chg="mod">
          <ac:chgData name="Jwalana R" userId="b5b9c200fc0048ba" providerId="Windows Live" clId="Web-{CFF12C60-43F2-4605-A876-B7BD18809EAD}" dt="2023-11-06T17:55:16.938" v="194" actId="20577"/>
          <ac:spMkLst>
            <pc:docMk/>
            <pc:sldMk cId="1152013925" sldId="263"/>
            <ac:spMk id="2" creationId="{9AF784C8-B6AE-BCD9-FF6F-20E27A1B3288}"/>
          </ac:spMkLst>
        </pc:spChg>
      </pc:sldChg>
      <pc:sldChg chg="addSp modSp add ord replId">
        <pc:chgData name="Jwalana R" userId="b5b9c200fc0048ba" providerId="Windows Live" clId="Web-{CFF12C60-43F2-4605-A876-B7BD18809EAD}" dt="2023-11-06T17:59:51.058" v="254"/>
        <pc:sldMkLst>
          <pc:docMk/>
          <pc:sldMk cId="3692521540" sldId="264"/>
        </pc:sldMkLst>
        <pc:spChg chg="mod">
          <ac:chgData name="Jwalana R" userId="b5b9c200fc0048ba" providerId="Windows Live" clId="Web-{CFF12C60-43F2-4605-A876-B7BD18809EAD}" dt="2023-11-06T17:56:47.864" v="228" actId="20577"/>
          <ac:spMkLst>
            <pc:docMk/>
            <pc:sldMk cId="3692521540" sldId="264"/>
            <ac:spMk id="2" creationId="{9AF784C8-B6AE-BCD9-FF6F-20E27A1B3288}"/>
          </ac:spMkLst>
        </pc:spChg>
        <pc:picChg chg="add mod">
          <ac:chgData name="Jwalana R" userId="b5b9c200fc0048ba" providerId="Windows Live" clId="Web-{CFF12C60-43F2-4605-A876-B7BD18809EAD}" dt="2023-11-06T17:58:00.398" v="237" actId="1076"/>
          <ac:picMkLst>
            <pc:docMk/>
            <pc:sldMk cId="3692521540" sldId="264"/>
            <ac:picMk id="4" creationId="{DEE69553-DE5D-05BB-CC51-FC98A7BD9B1B}"/>
          </ac:picMkLst>
        </pc:picChg>
        <pc:picChg chg="add mod">
          <ac:chgData name="Jwalana R" userId="b5b9c200fc0048ba" providerId="Windows Live" clId="Web-{CFF12C60-43F2-4605-A876-B7BD18809EAD}" dt="2023-11-06T17:59:20.791" v="245" actId="14100"/>
          <ac:picMkLst>
            <pc:docMk/>
            <pc:sldMk cId="3692521540" sldId="264"/>
            <ac:picMk id="5" creationId="{79D4F39B-5E3A-7379-3D1B-973B1FCD88B1}"/>
          </ac:picMkLst>
        </pc:picChg>
      </pc:sldChg>
      <pc:sldChg chg="modSp add ord replId">
        <pc:chgData name="Jwalana R" userId="b5b9c200fc0048ba" providerId="Windows Live" clId="Web-{CFF12C60-43F2-4605-A876-B7BD18809EAD}" dt="2023-11-06T18:24:01.066" v="529" actId="20577"/>
        <pc:sldMkLst>
          <pc:docMk/>
          <pc:sldMk cId="807898323" sldId="265"/>
        </pc:sldMkLst>
        <pc:spChg chg="mod">
          <ac:chgData name="Jwalana R" userId="b5b9c200fc0048ba" providerId="Windows Live" clId="Web-{CFF12C60-43F2-4605-A876-B7BD18809EAD}" dt="2023-11-06T18:24:01.066" v="529" actId="20577"/>
          <ac:spMkLst>
            <pc:docMk/>
            <pc:sldMk cId="807898323" sldId="265"/>
            <ac:spMk id="3" creationId="{1708174B-CB91-AA70-43EF-B97B710AF1F0}"/>
          </ac:spMkLst>
        </pc:spChg>
      </pc:sldChg>
      <pc:sldChg chg="modSp add ord replId">
        <pc:chgData name="Jwalana R" userId="b5b9c200fc0048ba" providerId="Windows Live" clId="Web-{CFF12C60-43F2-4605-A876-B7BD18809EAD}" dt="2023-11-06T18:22:16.687" v="495" actId="20577"/>
        <pc:sldMkLst>
          <pc:docMk/>
          <pc:sldMk cId="3329253004" sldId="266"/>
        </pc:sldMkLst>
        <pc:spChg chg="mod">
          <ac:chgData name="Jwalana R" userId="b5b9c200fc0048ba" providerId="Windows Live" clId="Web-{CFF12C60-43F2-4605-A876-B7BD18809EAD}" dt="2023-11-06T18:22:16.687" v="495" actId="20577"/>
          <ac:spMkLst>
            <pc:docMk/>
            <pc:sldMk cId="3329253004" sldId="266"/>
            <ac:spMk id="2" creationId="{1788C5C2-F7D9-CFBF-F300-6D3BD201DBCF}"/>
          </ac:spMkLst>
        </pc:spChg>
      </pc:sldChg>
      <pc:sldChg chg="addSp delSp modSp add ord replId">
        <pc:chgData name="Jwalana R" userId="b5b9c200fc0048ba" providerId="Windows Live" clId="Web-{CFF12C60-43F2-4605-A876-B7BD18809EAD}" dt="2023-11-06T18:28:11.341" v="570" actId="20577"/>
        <pc:sldMkLst>
          <pc:docMk/>
          <pc:sldMk cId="2505780123" sldId="267"/>
        </pc:sldMkLst>
        <pc:spChg chg="mod">
          <ac:chgData name="Jwalana R" userId="b5b9c200fc0048ba" providerId="Windows Live" clId="Web-{CFF12C60-43F2-4605-A876-B7BD18809EAD}" dt="2023-11-06T18:23:52.285" v="526" actId="20577"/>
          <ac:spMkLst>
            <pc:docMk/>
            <pc:sldMk cId="2505780123" sldId="267"/>
            <ac:spMk id="2" creationId="{9AF784C8-B6AE-BCD9-FF6F-20E27A1B3288}"/>
          </ac:spMkLst>
        </pc:spChg>
        <pc:spChg chg="add mod">
          <ac:chgData name="Jwalana R" userId="b5b9c200fc0048ba" providerId="Windows Live" clId="Web-{CFF12C60-43F2-4605-A876-B7BD18809EAD}" dt="2023-11-06T18:28:11.341" v="570" actId="20577"/>
          <ac:spMkLst>
            <pc:docMk/>
            <pc:sldMk cId="2505780123" sldId="267"/>
            <ac:spMk id="6" creationId="{0567FD69-7488-F7A1-7F7D-F0539659177D}"/>
          </ac:spMkLst>
        </pc:spChg>
        <pc:picChg chg="del">
          <ac:chgData name="Jwalana R" userId="b5b9c200fc0048ba" providerId="Windows Live" clId="Web-{CFF12C60-43F2-4605-A876-B7BD18809EAD}" dt="2023-11-06T18:23:55.503" v="527"/>
          <ac:picMkLst>
            <pc:docMk/>
            <pc:sldMk cId="2505780123" sldId="267"/>
            <ac:picMk id="4" creationId="{DEE69553-DE5D-05BB-CC51-FC98A7BD9B1B}"/>
          </ac:picMkLst>
        </pc:picChg>
        <pc:picChg chg="del">
          <ac:chgData name="Jwalana R" userId="b5b9c200fc0048ba" providerId="Windows Live" clId="Web-{CFF12C60-43F2-4605-A876-B7BD18809EAD}" dt="2023-11-06T18:23:56.457" v="528"/>
          <ac:picMkLst>
            <pc:docMk/>
            <pc:sldMk cId="2505780123" sldId="267"/>
            <ac:picMk id="5" creationId="{79D4F39B-5E3A-7379-3D1B-973B1FCD88B1}"/>
          </ac:picMkLst>
        </pc:picChg>
        <pc:picChg chg="add del mod">
          <ac:chgData name="Jwalana R" userId="b5b9c200fc0048ba" providerId="Windows Live" clId="Web-{CFF12C60-43F2-4605-A876-B7BD18809EAD}" dt="2023-11-06T18:27:49.121" v="554"/>
          <ac:picMkLst>
            <pc:docMk/>
            <pc:sldMk cId="2505780123" sldId="267"/>
            <ac:picMk id="7" creationId="{72D555DA-E206-56A4-A454-6D1D62B7AD62}"/>
          </ac:picMkLst>
        </pc:picChg>
        <pc:picChg chg="add mod">
          <ac:chgData name="Jwalana R" userId="b5b9c200fc0048ba" providerId="Windows Live" clId="Web-{CFF12C60-43F2-4605-A876-B7BD18809EAD}" dt="2023-11-06T18:27:51.684" v="557" actId="1076"/>
          <ac:picMkLst>
            <pc:docMk/>
            <pc:sldMk cId="2505780123" sldId="267"/>
            <ac:picMk id="8" creationId="{CA03450F-50AF-AD06-7BD2-A65A2081C005}"/>
          </ac:picMkLst>
        </pc:picChg>
      </pc:sldChg>
      <pc:sldChg chg="addSp delSp modSp add del replId">
        <pc:chgData name="Jwalana R" userId="b5b9c200fc0048ba" providerId="Windows Live" clId="Web-{CFF12C60-43F2-4605-A876-B7BD18809EAD}" dt="2023-11-06T18:27:54.997" v="558"/>
        <pc:sldMkLst>
          <pc:docMk/>
          <pc:sldMk cId="2666090376" sldId="268"/>
        </pc:sldMkLst>
        <pc:spChg chg="del">
          <ac:chgData name="Jwalana R" userId="b5b9c200fc0048ba" providerId="Windows Live" clId="Web-{CFF12C60-43F2-4605-A876-B7BD18809EAD}" dt="2023-11-06T18:27:29.074" v="551"/>
          <ac:spMkLst>
            <pc:docMk/>
            <pc:sldMk cId="2666090376" sldId="268"/>
            <ac:spMk id="6" creationId="{0567FD69-7488-F7A1-7F7D-F0539659177D}"/>
          </ac:spMkLst>
        </pc:spChg>
        <pc:picChg chg="add del mod">
          <ac:chgData name="Jwalana R" userId="b5b9c200fc0048ba" providerId="Windows Live" clId="Web-{CFF12C60-43F2-4605-A876-B7BD18809EAD}" dt="2023-11-06T18:27:42.887" v="553"/>
          <ac:picMkLst>
            <pc:docMk/>
            <pc:sldMk cId="2666090376" sldId="268"/>
            <ac:picMk id="4" creationId="{1E1B92E0-FCF1-72C6-EE2B-3BD33D66DB81}"/>
          </ac:picMkLst>
        </pc:picChg>
        <pc:picChg chg="del">
          <ac:chgData name="Jwalana R" userId="b5b9c200fc0048ba" providerId="Windows Live" clId="Web-{CFF12C60-43F2-4605-A876-B7BD18809EAD}" dt="2023-11-06T18:26:42.056" v="543"/>
          <ac:picMkLst>
            <pc:docMk/>
            <pc:sldMk cId="2666090376" sldId="268"/>
            <ac:picMk id="7" creationId="{72D555DA-E206-56A4-A454-6D1D62B7AD62}"/>
          </ac:picMkLst>
        </pc:picChg>
      </pc:sldChg>
      <pc:sldChg chg="delSp add del replId">
        <pc:chgData name="Jwalana R" userId="b5b9c200fc0048ba" providerId="Windows Live" clId="Web-{CFF12C60-43F2-4605-A876-B7BD18809EAD}" dt="2023-11-06T18:26:58.276" v="546"/>
        <pc:sldMkLst>
          <pc:docMk/>
          <pc:sldMk cId="1764285837" sldId="269"/>
        </pc:sldMkLst>
        <pc:spChg chg="del">
          <ac:chgData name="Jwalana R" userId="b5b9c200fc0048ba" providerId="Windows Live" clId="Web-{CFF12C60-43F2-4605-A876-B7BD18809EAD}" dt="2023-11-06T18:26:45.103" v="545"/>
          <ac:spMkLst>
            <pc:docMk/>
            <pc:sldMk cId="1764285837" sldId="269"/>
            <ac:spMk id="6" creationId="{0567FD69-7488-F7A1-7F7D-F0539659177D}"/>
          </ac:spMkLst>
        </pc:spChg>
      </pc:sldChg>
      <pc:sldChg chg="addSp delSp add replId">
        <pc:chgData name="Jwalana R" userId="b5b9c200fc0048ba" providerId="Windows Live" clId="Web-{CFF12C60-43F2-4605-A876-B7BD18809EAD}" dt="2023-11-06T18:35:25.982" v="692"/>
        <pc:sldMkLst>
          <pc:docMk/>
          <pc:sldMk cId="3364868403" sldId="269"/>
        </pc:sldMkLst>
        <pc:spChg chg="del">
          <ac:chgData name="Jwalana R" userId="b5b9c200fc0048ba" providerId="Windows Live" clId="Web-{CFF12C60-43F2-4605-A876-B7BD18809EAD}" dt="2023-11-06T18:35:25.982" v="692"/>
          <ac:spMkLst>
            <pc:docMk/>
            <pc:sldMk cId="3364868403" sldId="269"/>
            <ac:spMk id="6" creationId="{0567FD69-7488-F7A1-7F7D-F0539659177D}"/>
          </ac:spMkLst>
        </pc:spChg>
        <pc:picChg chg="add del">
          <ac:chgData name="Jwalana R" userId="b5b9c200fc0048ba" providerId="Windows Live" clId="Web-{CFF12C60-43F2-4605-A876-B7BD18809EAD}" dt="2023-11-06T18:31:25.598" v="616"/>
          <ac:picMkLst>
            <pc:docMk/>
            <pc:sldMk cId="3364868403" sldId="269"/>
            <ac:picMk id="7" creationId="{72D555DA-E206-56A4-A454-6D1D62B7AD62}"/>
          </ac:picMkLst>
        </pc:picChg>
      </pc:sldChg>
      <pc:sldChg chg="modSp add ord replId">
        <pc:chgData name="Jwalana R" userId="b5b9c200fc0048ba" providerId="Windows Live" clId="Web-{CFF12C60-43F2-4605-A876-B7BD18809EAD}" dt="2023-11-06T18:51:17.704" v="735"/>
        <pc:sldMkLst>
          <pc:docMk/>
          <pc:sldMk cId="3932176559" sldId="270"/>
        </pc:sldMkLst>
        <pc:spChg chg="mod">
          <ac:chgData name="Jwalana R" userId="b5b9c200fc0048ba" providerId="Windows Live" clId="Web-{CFF12C60-43F2-4605-A876-B7BD18809EAD}" dt="2023-11-06T18:43:12.717" v="712" actId="20577"/>
          <ac:spMkLst>
            <pc:docMk/>
            <pc:sldMk cId="3932176559" sldId="270"/>
            <ac:spMk id="2" creationId="{1788C5C2-F7D9-CFBF-F300-6D3BD201DBCF}"/>
          </ac:spMkLst>
        </pc:spChg>
      </pc:sldChg>
      <pc:sldChg chg="add del replId">
        <pc:chgData name="Jwalana R" userId="b5b9c200fc0048ba" providerId="Windows Live" clId="Web-{CFF12C60-43F2-4605-A876-B7BD18809EAD}" dt="2023-11-06T18:58:40.286" v="826"/>
        <pc:sldMkLst>
          <pc:docMk/>
          <pc:sldMk cId="3641907628" sldId="271"/>
        </pc:sldMkLst>
      </pc:sldChg>
      <pc:sldChg chg="modSp add ord replId">
        <pc:chgData name="Jwalana R" userId="b5b9c200fc0048ba" providerId="Windows Live" clId="Web-{CFF12C60-43F2-4605-A876-B7BD18809EAD}" dt="2023-11-06T18:51:08.110" v="734"/>
        <pc:sldMkLst>
          <pc:docMk/>
          <pc:sldMk cId="1008159795" sldId="272"/>
        </pc:sldMkLst>
        <pc:spChg chg="mod">
          <ac:chgData name="Jwalana R" userId="b5b9c200fc0048ba" providerId="Windows Live" clId="Web-{CFF12C60-43F2-4605-A876-B7BD18809EAD}" dt="2023-11-06T18:50:55.406" v="731" actId="20577"/>
          <ac:spMkLst>
            <pc:docMk/>
            <pc:sldMk cId="1008159795" sldId="272"/>
            <ac:spMk id="2" creationId="{1788C5C2-F7D9-CFBF-F300-6D3BD201DBCF}"/>
          </ac:spMkLst>
        </pc:spChg>
      </pc:sldChg>
      <pc:sldChg chg="addSp delSp modSp add ord replId">
        <pc:chgData name="Jwalana R" userId="b5b9c200fc0048ba" providerId="Windows Live" clId="Web-{CFF12C60-43F2-4605-A876-B7BD18809EAD}" dt="2023-11-06T19:04:58.018" v="832" actId="1076"/>
        <pc:sldMkLst>
          <pc:docMk/>
          <pc:sldMk cId="2759347864" sldId="273"/>
        </pc:sldMkLst>
        <pc:spChg chg="mod">
          <ac:chgData name="Jwalana R" userId="b5b9c200fc0048ba" providerId="Windows Live" clId="Web-{CFF12C60-43F2-4605-A876-B7BD18809EAD}" dt="2023-11-06T18:53:21.506" v="783" actId="20577"/>
          <ac:spMkLst>
            <pc:docMk/>
            <pc:sldMk cId="2759347864" sldId="273"/>
            <ac:spMk id="2" creationId="{9AF784C8-B6AE-BCD9-FF6F-20E27A1B3288}"/>
          </ac:spMkLst>
        </pc:spChg>
        <pc:spChg chg="mod">
          <ac:chgData name="Jwalana R" userId="b5b9c200fc0048ba" providerId="Windows Live" clId="Web-{CFF12C60-43F2-4605-A876-B7BD18809EAD}" dt="2023-11-06T18:59:25.240" v="827" actId="20577"/>
          <ac:spMkLst>
            <pc:docMk/>
            <pc:sldMk cId="2759347864" sldId="273"/>
            <ac:spMk id="6" creationId="{0567FD69-7488-F7A1-7F7D-F0539659177D}"/>
          </ac:spMkLst>
        </pc:spChg>
        <pc:picChg chg="add mod">
          <ac:chgData name="Jwalana R" userId="b5b9c200fc0048ba" providerId="Windows Live" clId="Web-{CFF12C60-43F2-4605-A876-B7BD18809EAD}" dt="2023-11-06T19:04:58.018" v="832" actId="1076"/>
          <ac:picMkLst>
            <pc:docMk/>
            <pc:sldMk cId="2759347864" sldId="273"/>
            <ac:picMk id="4" creationId="{F772A202-D3E8-B544-80F4-E40EB8163278}"/>
          </ac:picMkLst>
        </pc:picChg>
        <pc:picChg chg="del">
          <ac:chgData name="Jwalana R" userId="b5b9c200fc0048ba" providerId="Windows Live" clId="Web-{CFF12C60-43F2-4605-A876-B7BD18809EAD}" dt="2023-11-06T18:51:40.658" v="749"/>
          <ac:picMkLst>
            <pc:docMk/>
            <pc:sldMk cId="2759347864" sldId="273"/>
            <ac:picMk id="8" creationId="{CA03450F-50AF-AD06-7BD2-A65A2081C005}"/>
          </ac:picMkLst>
        </pc:picChg>
      </pc:sldChg>
      <pc:sldChg chg="add replId">
        <pc:chgData name="Jwalana R" userId="b5b9c200fc0048ba" providerId="Windows Live" clId="Web-{CFF12C60-43F2-4605-A876-B7BD18809EAD}" dt="2023-11-06T18:52:21.581" v="768"/>
        <pc:sldMkLst>
          <pc:docMk/>
          <pc:sldMk cId="1233599493" sldId="274"/>
        </pc:sldMkLst>
      </pc:sldChg>
      <pc:sldChg chg="modSp add ord replId">
        <pc:chgData name="Jwalana R" userId="b5b9c200fc0048ba" providerId="Windows Live" clId="Web-{CFF12C60-43F2-4605-A876-B7BD18809EAD}" dt="2023-11-06T18:54:00.991" v="793" actId="20577"/>
        <pc:sldMkLst>
          <pc:docMk/>
          <pc:sldMk cId="4064428188" sldId="275"/>
        </pc:sldMkLst>
        <pc:spChg chg="mod">
          <ac:chgData name="Jwalana R" userId="b5b9c200fc0048ba" providerId="Windows Live" clId="Web-{CFF12C60-43F2-4605-A876-B7BD18809EAD}" dt="2023-11-06T18:54:00.991" v="793" actId="20577"/>
          <ac:spMkLst>
            <pc:docMk/>
            <pc:sldMk cId="4064428188" sldId="275"/>
            <ac:spMk id="2" creationId="{1788C5C2-F7D9-CFBF-F300-6D3BD201DBCF}"/>
          </ac:spMkLst>
        </pc:spChg>
      </pc:sldChg>
      <pc:sldChg chg="modSp add ord replId">
        <pc:chgData name="Jwalana R" userId="b5b9c200fc0048ba" providerId="Windows Live" clId="Web-{CFF12C60-43F2-4605-A876-B7BD18809EAD}" dt="2023-11-06T19:15:05.916" v="915" actId="20577"/>
        <pc:sldMkLst>
          <pc:docMk/>
          <pc:sldMk cId="2613664503" sldId="276"/>
        </pc:sldMkLst>
        <pc:spChg chg="mod">
          <ac:chgData name="Jwalana R" userId="b5b9c200fc0048ba" providerId="Windows Live" clId="Web-{CFF12C60-43F2-4605-A876-B7BD18809EAD}" dt="2023-11-06T18:54:34.961" v="803" actId="20577"/>
          <ac:spMkLst>
            <pc:docMk/>
            <pc:sldMk cId="2613664503" sldId="276"/>
            <ac:spMk id="2" creationId="{9AF784C8-B6AE-BCD9-FF6F-20E27A1B3288}"/>
          </ac:spMkLst>
        </pc:spChg>
        <pc:spChg chg="mod">
          <ac:chgData name="Jwalana R" userId="b5b9c200fc0048ba" providerId="Windows Live" clId="Web-{CFF12C60-43F2-4605-A876-B7BD18809EAD}" dt="2023-11-06T19:15:05.916" v="915" actId="20577"/>
          <ac:spMkLst>
            <pc:docMk/>
            <pc:sldMk cId="2613664503" sldId="276"/>
            <ac:spMk id="6" creationId="{0567FD69-7488-F7A1-7F7D-F0539659177D}"/>
          </ac:spMkLst>
        </pc:spChg>
      </pc:sldChg>
      <pc:sldChg chg="modSp add replId">
        <pc:chgData name="Jwalana R" userId="b5b9c200fc0048ba" providerId="Windows Live" clId="Web-{CFF12C60-43F2-4605-A876-B7BD18809EAD}" dt="2023-11-06T19:15:09.385" v="916" actId="20577"/>
        <pc:sldMkLst>
          <pc:docMk/>
          <pc:sldMk cId="3941578273" sldId="277"/>
        </pc:sldMkLst>
        <pc:spChg chg="mod">
          <ac:chgData name="Jwalana R" userId="b5b9c200fc0048ba" providerId="Windows Live" clId="Web-{CFF12C60-43F2-4605-A876-B7BD18809EAD}" dt="2023-11-06T18:54:59.525" v="806" actId="20577"/>
          <ac:spMkLst>
            <pc:docMk/>
            <pc:sldMk cId="3941578273" sldId="277"/>
            <ac:spMk id="2" creationId="{9AF784C8-B6AE-BCD9-FF6F-20E27A1B3288}"/>
          </ac:spMkLst>
        </pc:spChg>
        <pc:spChg chg="mod">
          <ac:chgData name="Jwalana R" userId="b5b9c200fc0048ba" providerId="Windows Live" clId="Web-{CFF12C60-43F2-4605-A876-B7BD18809EAD}" dt="2023-11-06T19:15:09.385" v="916" actId="20577"/>
          <ac:spMkLst>
            <pc:docMk/>
            <pc:sldMk cId="3941578273" sldId="277"/>
            <ac:spMk id="6" creationId="{0567FD69-7488-F7A1-7F7D-F0539659177D}"/>
          </ac:spMkLst>
        </pc:spChg>
      </pc:sldChg>
      <pc:sldChg chg="modSp add replId">
        <pc:chgData name="Jwalana R" userId="b5b9c200fc0048ba" providerId="Windows Live" clId="Web-{CFF12C60-43F2-4605-A876-B7BD18809EAD}" dt="2023-11-06T19:15:12.916" v="917" actId="20577"/>
        <pc:sldMkLst>
          <pc:docMk/>
          <pc:sldMk cId="20482736" sldId="278"/>
        </pc:sldMkLst>
        <pc:spChg chg="mod">
          <ac:chgData name="Jwalana R" userId="b5b9c200fc0048ba" providerId="Windows Live" clId="Web-{CFF12C60-43F2-4605-A876-B7BD18809EAD}" dt="2023-11-06T18:55:13.463" v="808" actId="20577"/>
          <ac:spMkLst>
            <pc:docMk/>
            <pc:sldMk cId="20482736" sldId="278"/>
            <ac:spMk id="2" creationId="{9AF784C8-B6AE-BCD9-FF6F-20E27A1B3288}"/>
          </ac:spMkLst>
        </pc:spChg>
        <pc:spChg chg="mod">
          <ac:chgData name="Jwalana R" userId="b5b9c200fc0048ba" providerId="Windows Live" clId="Web-{CFF12C60-43F2-4605-A876-B7BD18809EAD}" dt="2023-11-06T19:15:12.916" v="917" actId="20577"/>
          <ac:spMkLst>
            <pc:docMk/>
            <pc:sldMk cId="20482736" sldId="278"/>
            <ac:spMk id="6" creationId="{0567FD69-7488-F7A1-7F7D-F0539659177D}"/>
          </ac:spMkLst>
        </pc:spChg>
      </pc:sldChg>
      <pc:sldChg chg="modSp add replId">
        <pc:chgData name="Jwalana R" userId="b5b9c200fc0048ba" providerId="Windows Live" clId="Web-{CFF12C60-43F2-4605-A876-B7BD18809EAD}" dt="2023-11-06T19:15:17.713" v="918" actId="20577"/>
        <pc:sldMkLst>
          <pc:docMk/>
          <pc:sldMk cId="2299317013" sldId="279"/>
        </pc:sldMkLst>
        <pc:spChg chg="mod">
          <ac:chgData name="Jwalana R" userId="b5b9c200fc0048ba" providerId="Windows Live" clId="Web-{CFF12C60-43F2-4605-A876-B7BD18809EAD}" dt="2023-11-06T18:55:21.791" v="810" actId="20577"/>
          <ac:spMkLst>
            <pc:docMk/>
            <pc:sldMk cId="2299317013" sldId="279"/>
            <ac:spMk id="2" creationId="{9AF784C8-B6AE-BCD9-FF6F-20E27A1B3288}"/>
          </ac:spMkLst>
        </pc:spChg>
        <pc:spChg chg="mod">
          <ac:chgData name="Jwalana R" userId="b5b9c200fc0048ba" providerId="Windows Live" clId="Web-{CFF12C60-43F2-4605-A876-B7BD18809EAD}" dt="2023-11-06T19:15:17.713" v="918" actId="20577"/>
          <ac:spMkLst>
            <pc:docMk/>
            <pc:sldMk cId="2299317013" sldId="279"/>
            <ac:spMk id="6" creationId="{0567FD69-7488-F7A1-7F7D-F0539659177D}"/>
          </ac:spMkLst>
        </pc:spChg>
      </pc:sldChg>
      <pc:sldChg chg="modSp add ord replId">
        <pc:chgData name="Jwalana R" userId="b5b9c200fc0048ba" providerId="Windows Live" clId="Web-{CFF12C60-43F2-4605-A876-B7BD18809EAD}" dt="2023-11-06T18:56:30.184" v="825" actId="20577"/>
        <pc:sldMkLst>
          <pc:docMk/>
          <pc:sldMk cId="732974656" sldId="280"/>
        </pc:sldMkLst>
        <pc:spChg chg="mod">
          <ac:chgData name="Jwalana R" userId="b5b9c200fc0048ba" providerId="Windows Live" clId="Web-{CFF12C60-43F2-4605-A876-B7BD18809EAD}" dt="2023-11-06T18:56:30.184" v="825" actId="20577"/>
          <ac:spMkLst>
            <pc:docMk/>
            <pc:sldMk cId="732974656" sldId="280"/>
            <ac:spMk id="2" creationId="{1788C5C2-F7D9-CFBF-F300-6D3BD201DBCF}"/>
          </ac:spMkLst>
        </pc:spChg>
      </pc:sldChg>
      <pc:sldChg chg="addSp delSp modSp add replId">
        <pc:chgData name="Jwalana R" userId="b5b9c200fc0048ba" providerId="Windows Live" clId="Web-{CFF12C60-43F2-4605-A876-B7BD18809EAD}" dt="2023-11-06T19:14:32.274" v="914" actId="14100"/>
        <pc:sldMkLst>
          <pc:docMk/>
          <pc:sldMk cId="2334394927" sldId="281"/>
        </pc:sldMkLst>
        <pc:spChg chg="mod">
          <ac:chgData name="Jwalana R" userId="b5b9c200fc0048ba" providerId="Windows Live" clId="Web-{CFF12C60-43F2-4605-A876-B7BD18809EAD}" dt="2023-11-06T19:14:32.274" v="914" actId="14100"/>
          <ac:spMkLst>
            <pc:docMk/>
            <pc:sldMk cId="2334394927" sldId="281"/>
            <ac:spMk id="6" creationId="{0567FD69-7488-F7A1-7F7D-F0539659177D}"/>
          </ac:spMkLst>
        </pc:spChg>
        <pc:picChg chg="del">
          <ac:chgData name="Jwalana R" userId="b5b9c200fc0048ba" providerId="Windows Live" clId="Web-{CFF12C60-43F2-4605-A876-B7BD18809EAD}" dt="2023-11-06T19:09:31.934" v="834"/>
          <ac:picMkLst>
            <pc:docMk/>
            <pc:sldMk cId="2334394927" sldId="281"/>
            <ac:picMk id="4" creationId="{F772A202-D3E8-B544-80F4-E40EB8163278}"/>
          </ac:picMkLst>
        </pc:picChg>
        <pc:picChg chg="add mod">
          <ac:chgData name="Jwalana R" userId="b5b9c200fc0048ba" providerId="Windows Live" clId="Web-{CFF12C60-43F2-4605-A876-B7BD18809EAD}" dt="2023-11-06T19:12:53.146" v="838" actId="14100"/>
          <ac:picMkLst>
            <pc:docMk/>
            <pc:sldMk cId="2334394927" sldId="281"/>
            <ac:picMk id="5" creationId="{142FC000-A15B-F7AC-08AC-1905D4795FF4}"/>
          </ac:picMkLst>
        </pc:picChg>
      </pc:sldChg>
    </pc:docChg>
  </pc:docChgLst>
  <pc:docChgLst>
    <pc:chgData name="Jwalana R" userId="b5b9c200fc0048ba" providerId="Windows Live" clId="Web-{67656051-B030-4985-9830-35D4B6AB2028}"/>
    <pc:docChg chg="modSld addMainMaster delMainMaster">
      <pc:chgData name="Jwalana R" userId="b5b9c200fc0048ba" providerId="Windows Live" clId="Web-{67656051-B030-4985-9830-35D4B6AB2028}" dt="2023-11-12T15:37:53.605" v="45"/>
      <pc:docMkLst>
        <pc:docMk/>
      </pc:docMkLst>
      <pc:sldChg chg="modSp mod modClrScheme chgLayout">
        <pc:chgData name="Jwalana R" userId="b5b9c200fc0048ba" providerId="Windows Live" clId="Web-{67656051-B030-4985-9830-35D4B6AB2028}" dt="2023-11-12T15:37:53.605" v="45"/>
        <pc:sldMkLst>
          <pc:docMk/>
          <pc:sldMk cId="2979894368" sldId="257"/>
        </pc:sldMkLst>
        <pc:spChg chg="mod ord">
          <ac:chgData name="Jwalana R" userId="b5b9c200fc0048ba" providerId="Windows Live" clId="Web-{67656051-B030-4985-9830-35D4B6AB2028}" dt="2023-11-12T15:37:53.605" v="45"/>
          <ac:spMkLst>
            <pc:docMk/>
            <pc:sldMk cId="2979894368" sldId="257"/>
            <ac:spMk id="2" creationId="{C41260F3-F651-6B28-F437-F1F486D86344}"/>
          </ac:spMkLst>
        </pc:spChg>
        <pc:picChg chg="mod ord">
          <ac:chgData name="Jwalana R" userId="b5b9c200fc0048ba" providerId="Windows Live" clId="Web-{67656051-B030-4985-9830-35D4B6AB2028}" dt="2023-11-12T15:37:53.605" v="45"/>
          <ac:picMkLst>
            <pc:docMk/>
            <pc:sldMk cId="2979894368" sldId="257"/>
            <ac:picMk id="4" creationId="{CB364AA3-9A8F-AC22-BC1C-91AC11852518}"/>
          </ac:picMkLst>
        </pc:picChg>
      </pc:sldChg>
      <pc:sldChg chg="addSp delSp modSp mod setBg modClrScheme delDesignElem chgLayout">
        <pc:chgData name="Jwalana R" userId="b5b9c200fc0048ba" providerId="Windows Live" clId="Web-{67656051-B030-4985-9830-35D4B6AB2028}" dt="2023-11-12T15:37:53.605" v="45"/>
        <pc:sldMkLst>
          <pc:docMk/>
          <pc:sldMk cId="252891040" sldId="258"/>
        </pc:sldMkLst>
        <pc:spChg chg="mod ord">
          <ac:chgData name="Jwalana R" userId="b5b9c200fc0048ba" providerId="Windows Live" clId="Web-{67656051-B030-4985-9830-35D4B6AB2028}" dt="2023-11-12T15:37:53.605" v="45"/>
          <ac:spMkLst>
            <pc:docMk/>
            <pc:sldMk cId="252891040" sldId="258"/>
            <ac:spMk id="2" creationId="{78E9FD3B-507C-C459-A7C3-A20399432C74}"/>
          </ac:spMkLst>
        </pc:spChg>
        <pc:spChg chg="add del">
          <ac:chgData name="Jwalana R" userId="b5b9c200fc0048ba" providerId="Windows Live" clId="Web-{67656051-B030-4985-9830-35D4B6AB2028}" dt="2023-11-12T15:37:53.605" v="45"/>
          <ac:spMkLst>
            <pc:docMk/>
            <pc:sldMk cId="252891040" sldId="258"/>
            <ac:spMk id="8" creationId="{ED8E54F9-849C-4865-8C5E-FD967B81D756}"/>
          </ac:spMkLst>
        </pc:spChg>
        <pc:spChg chg="add del">
          <ac:chgData name="Jwalana R" userId="b5b9c200fc0048ba" providerId="Windows Live" clId="Web-{67656051-B030-4985-9830-35D4B6AB2028}" dt="2023-11-12T15:37:53.605" v="45"/>
          <ac:spMkLst>
            <pc:docMk/>
            <pc:sldMk cId="252891040" sldId="258"/>
            <ac:spMk id="10" creationId="{391AE6B3-1D2D-4C67-A4DB-888635B527AC}"/>
          </ac:spMkLst>
        </pc:spChg>
        <pc:spChg chg="add del">
          <ac:chgData name="Jwalana R" userId="b5b9c200fc0048ba" providerId="Windows Live" clId="Web-{67656051-B030-4985-9830-35D4B6AB2028}" dt="2023-11-12T15:37:53.605" v="45"/>
          <ac:spMkLst>
            <pc:docMk/>
            <pc:sldMk cId="252891040" sldId="258"/>
            <ac:spMk id="12" creationId="{6D080EC2-42B5-4E04-BBF7-F0BC5CB7C997}"/>
          </ac:spMkLst>
        </pc:spChg>
      </pc:sldChg>
      <pc:sldChg chg="addSp delSp modSp mod modClrScheme delDesignElem chgLayout">
        <pc:chgData name="Jwalana R" userId="b5b9c200fc0048ba" providerId="Windows Live" clId="Web-{67656051-B030-4985-9830-35D4B6AB2028}" dt="2023-11-12T15:37:53.605" v="45"/>
        <pc:sldMkLst>
          <pc:docMk/>
          <pc:sldMk cId="1116564279" sldId="259"/>
        </pc:sldMkLst>
        <pc:spChg chg="mod ord">
          <ac:chgData name="Jwalana R" userId="b5b9c200fc0048ba" providerId="Windows Live" clId="Web-{67656051-B030-4985-9830-35D4B6AB2028}" dt="2023-11-12T15:37:53.605" v="45"/>
          <ac:spMkLst>
            <pc:docMk/>
            <pc:sldMk cId="1116564279" sldId="259"/>
            <ac:spMk id="2" creationId="{9AF784C8-B6AE-BCD9-FF6F-20E27A1B3288}"/>
          </ac:spMkLst>
        </pc:spChg>
        <pc:spChg chg="mod ord">
          <ac:chgData name="Jwalana R" userId="b5b9c200fc0048ba" providerId="Windows Live" clId="Web-{67656051-B030-4985-9830-35D4B6AB2028}" dt="2023-11-12T15:37:53.605" v="45"/>
          <ac:spMkLst>
            <pc:docMk/>
            <pc:sldMk cId="1116564279" sldId="259"/>
            <ac:spMk id="3" creationId="{1708174B-CB91-AA70-43EF-B97B710AF1F0}"/>
          </ac:spMkLst>
        </pc:spChg>
        <pc:spChg chg="add del">
          <ac:chgData name="Jwalana R" userId="b5b9c200fc0048ba" providerId="Windows Live" clId="Web-{67656051-B030-4985-9830-35D4B6AB2028}" dt="2023-11-12T15:37:53.605" v="45"/>
          <ac:spMkLst>
            <pc:docMk/>
            <pc:sldMk cId="1116564279" sldId="259"/>
            <ac:spMk id="15" creationId="{AC17DE74-01C9-4859-B65A-85CF999E8580}"/>
          </ac:spMkLst>
        </pc:spChg>
        <pc:spChg chg="add del">
          <ac:chgData name="Jwalana R" userId="b5b9c200fc0048ba" providerId="Windows Live" clId="Web-{67656051-B030-4985-9830-35D4B6AB2028}" dt="2023-11-12T15:37:53.605" v="45"/>
          <ac:spMkLst>
            <pc:docMk/>
            <pc:sldMk cId="1116564279" sldId="259"/>
            <ac:spMk id="17" creationId="{068C0432-0E90-4CC1-8CD3-D44A90DF07EF}"/>
          </ac:spMkLst>
        </pc:spChg>
      </pc:sldChg>
      <pc:sldChg chg="addSp delSp mod modClrScheme delDesignElem chgLayout">
        <pc:chgData name="Jwalana R" userId="b5b9c200fc0048ba" providerId="Windows Live" clId="Web-{67656051-B030-4985-9830-35D4B6AB2028}" dt="2023-11-12T15:37:53.605" v="45"/>
        <pc:sldMkLst>
          <pc:docMk/>
          <pc:sldMk cId="664139848" sldId="260"/>
        </pc:sldMkLst>
        <pc:spChg chg="add del">
          <ac:chgData name="Jwalana R" userId="b5b9c200fc0048ba" providerId="Windows Live" clId="Web-{67656051-B030-4985-9830-35D4B6AB2028}" dt="2023-11-12T15:37:53.605" v="45"/>
          <ac:spMkLst>
            <pc:docMk/>
            <pc:sldMk cId="664139848" sldId="260"/>
            <ac:spMk id="7" creationId="{289ED1AA-8684-4D37-B208-8777E1A7780D}"/>
          </ac:spMkLst>
        </pc:spChg>
        <pc:spChg chg="add del">
          <ac:chgData name="Jwalana R" userId="b5b9c200fc0048ba" providerId="Windows Live" clId="Web-{67656051-B030-4985-9830-35D4B6AB2028}" dt="2023-11-12T15:37:53.605" v="45"/>
          <ac:spMkLst>
            <pc:docMk/>
            <pc:sldMk cId="664139848" sldId="260"/>
            <ac:spMk id="9" creationId="{4180E01B-B1F4-437C-807D-1C930718EE64}"/>
          </ac:spMkLst>
        </pc:spChg>
        <pc:spChg chg="add del">
          <ac:chgData name="Jwalana R" userId="b5b9c200fc0048ba" providerId="Windows Live" clId="Web-{67656051-B030-4985-9830-35D4B6AB2028}" dt="2023-11-12T15:37:53.605" v="45"/>
          <ac:spMkLst>
            <pc:docMk/>
            <pc:sldMk cId="664139848" sldId="260"/>
            <ac:spMk id="11" creationId="{41F77738-2AF0-4750-A0C7-F97C2C17590E}"/>
          </ac:spMkLst>
        </pc:spChg>
      </pc:sldChg>
      <pc:sldChg chg="addSp delSp modSp mod modClrScheme delDesignElem chgLayout">
        <pc:chgData name="Jwalana R" userId="b5b9c200fc0048ba" providerId="Windows Live" clId="Web-{67656051-B030-4985-9830-35D4B6AB2028}" dt="2023-11-12T15:37:53.605" v="45"/>
        <pc:sldMkLst>
          <pc:docMk/>
          <pc:sldMk cId="1504889393" sldId="261"/>
        </pc:sldMkLst>
        <pc:spChg chg="mod ord">
          <ac:chgData name="Jwalana R" userId="b5b9c200fc0048ba" providerId="Windows Live" clId="Web-{67656051-B030-4985-9830-35D4B6AB2028}" dt="2023-11-12T15:37:53.605" v="45"/>
          <ac:spMkLst>
            <pc:docMk/>
            <pc:sldMk cId="1504889393" sldId="261"/>
            <ac:spMk id="2" creationId="{9AF784C8-B6AE-BCD9-FF6F-20E27A1B3288}"/>
          </ac:spMkLst>
        </pc:spChg>
        <pc:spChg chg="mod ord">
          <ac:chgData name="Jwalana R" userId="b5b9c200fc0048ba" providerId="Windows Live" clId="Web-{67656051-B030-4985-9830-35D4B6AB2028}" dt="2023-11-12T15:37:53.605" v="45"/>
          <ac:spMkLst>
            <pc:docMk/>
            <pc:sldMk cId="1504889393" sldId="261"/>
            <ac:spMk id="3" creationId="{1708174B-CB91-AA70-43EF-B97B710AF1F0}"/>
          </ac:spMkLst>
        </pc:spChg>
        <pc:spChg chg="add del">
          <ac:chgData name="Jwalana R" userId="b5b9c200fc0048ba" providerId="Windows Live" clId="Web-{67656051-B030-4985-9830-35D4B6AB2028}" dt="2023-11-12T15:37:53.605" v="45"/>
          <ac:spMkLst>
            <pc:docMk/>
            <pc:sldMk cId="1504889393" sldId="261"/>
            <ac:spMk id="8" creationId="{100EDD19-6802-4EC3-95CE-CFFAB042CFD6}"/>
          </ac:spMkLst>
        </pc:spChg>
        <pc:spChg chg="add del">
          <ac:chgData name="Jwalana R" userId="b5b9c200fc0048ba" providerId="Windows Live" clId="Web-{67656051-B030-4985-9830-35D4B6AB2028}" dt="2023-11-12T15:37:53.605" v="45"/>
          <ac:spMkLst>
            <pc:docMk/>
            <pc:sldMk cId="1504889393" sldId="261"/>
            <ac:spMk id="10" creationId="{DB17E863-922E-4C26-BD64-E8FD41D28661}"/>
          </ac:spMkLst>
        </pc:spChg>
      </pc:sldChg>
      <pc:sldChg chg="addSp delSp modSp mod modClrScheme delDesignElem chgLayout">
        <pc:chgData name="Jwalana R" userId="b5b9c200fc0048ba" providerId="Windows Live" clId="Web-{67656051-B030-4985-9830-35D4B6AB2028}" dt="2023-11-12T15:37:53.605" v="45"/>
        <pc:sldMkLst>
          <pc:docMk/>
          <pc:sldMk cId="1455769492" sldId="262"/>
        </pc:sldMkLst>
        <pc:spChg chg="mod ord">
          <ac:chgData name="Jwalana R" userId="b5b9c200fc0048ba" providerId="Windows Live" clId="Web-{67656051-B030-4985-9830-35D4B6AB2028}" dt="2023-11-12T15:37:53.605" v="45"/>
          <ac:spMkLst>
            <pc:docMk/>
            <pc:sldMk cId="1455769492" sldId="262"/>
            <ac:spMk id="2" creationId="{9AF784C8-B6AE-BCD9-FF6F-20E27A1B3288}"/>
          </ac:spMkLst>
        </pc:spChg>
        <pc:spChg chg="mod ord">
          <ac:chgData name="Jwalana R" userId="b5b9c200fc0048ba" providerId="Windows Live" clId="Web-{67656051-B030-4985-9830-35D4B6AB2028}" dt="2023-11-12T15:37:53.605" v="45"/>
          <ac:spMkLst>
            <pc:docMk/>
            <pc:sldMk cId="1455769492" sldId="262"/>
            <ac:spMk id="3" creationId="{1708174B-CB91-AA70-43EF-B97B710AF1F0}"/>
          </ac:spMkLst>
        </pc:spChg>
        <pc:spChg chg="add del">
          <ac:chgData name="Jwalana R" userId="b5b9c200fc0048ba" providerId="Windows Live" clId="Web-{67656051-B030-4985-9830-35D4B6AB2028}" dt="2023-11-12T15:37:53.605" v="45"/>
          <ac:spMkLst>
            <pc:docMk/>
            <pc:sldMk cId="1455769492" sldId="262"/>
            <ac:spMk id="15" creationId="{AC17DE74-01C9-4859-B65A-85CF999E8580}"/>
          </ac:spMkLst>
        </pc:spChg>
        <pc:spChg chg="add del">
          <ac:chgData name="Jwalana R" userId="b5b9c200fc0048ba" providerId="Windows Live" clId="Web-{67656051-B030-4985-9830-35D4B6AB2028}" dt="2023-11-12T15:37:53.605" v="45"/>
          <ac:spMkLst>
            <pc:docMk/>
            <pc:sldMk cId="1455769492" sldId="262"/>
            <ac:spMk id="17" creationId="{068C0432-0E90-4CC1-8CD3-D44A90DF07EF}"/>
          </ac:spMkLst>
        </pc:spChg>
      </pc:sldChg>
      <pc:sldChg chg="addSp delSp modSp mod modClrScheme delDesignElem chgLayout">
        <pc:chgData name="Jwalana R" userId="b5b9c200fc0048ba" providerId="Windows Live" clId="Web-{67656051-B030-4985-9830-35D4B6AB2028}" dt="2023-11-12T15:37:53.605" v="45"/>
        <pc:sldMkLst>
          <pc:docMk/>
          <pc:sldMk cId="3692521540" sldId="264"/>
        </pc:sldMkLst>
        <pc:spChg chg="mod ord">
          <ac:chgData name="Jwalana R" userId="b5b9c200fc0048ba" providerId="Windows Live" clId="Web-{67656051-B030-4985-9830-35D4B6AB2028}" dt="2023-11-12T15:37:53.605" v="45"/>
          <ac:spMkLst>
            <pc:docMk/>
            <pc:sldMk cId="3692521540" sldId="264"/>
            <ac:spMk id="2" creationId="{9AF784C8-B6AE-BCD9-FF6F-20E27A1B3288}"/>
          </ac:spMkLst>
        </pc:spChg>
        <pc:spChg chg="mod ord">
          <ac:chgData name="Jwalana R" userId="b5b9c200fc0048ba" providerId="Windows Live" clId="Web-{67656051-B030-4985-9830-35D4B6AB2028}" dt="2023-11-12T15:37:53.605" v="45"/>
          <ac:spMkLst>
            <pc:docMk/>
            <pc:sldMk cId="3692521540" sldId="264"/>
            <ac:spMk id="3" creationId="{1708174B-CB91-AA70-43EF-B97B710AF1F0}"/>
          </ac:spMkLst>
        </pc:spChg>
        <pc:spChg chg="add del">
          <ac:chgData name="Jwalana R" userId="b5b9c200fc0048ba" providerId="Windows Live" clId="Web-{67656051-B030-4985-9830-35D4B6AB2028}" dt="2023-11-12T15:37:53.605" v="45"/>
          <ac:spMkLst>
            <pc:docMk/>
            <pc:sldMk cId="3692521540" sldId="264"/>
            <ac:spMk id="15" creationId="{AC17DE74-01C9-4859-B65A-85CF999E8580}"/>
          </ac:spMkLst>
        </pc:spChg>
        <pc:spChg chg="add del">
          <ac:chgData name="Jwalana R" userId="b5b9c200fc0048ba" providerId="Windows Live" clId="Web-{67656051-B030-4985-9830-35D4B6AB2028}" dt="2023-11-12T15:37:53.605" v="45"/>
          <ac:spMkLst>
            <pc:docMk/>
            <pc:sldMk cId="3692521540" sldId="264"/>
            <ac:spMk id="17" creationId="{068C0432-0E90-4CC1-8CD3-D44A90DF07EF}"/>
          </ac:spMkLst>
        </pc:spChg>
      </pc:sldChg>
      <pc:sldChg chg="addSp delSp modSp mod modClrScheme delDesignElem chgLayout">
        <pc:chgData name="Jwalana R" userId="b5b9c200fc0048ba" providerId="Windows Live" clId="Web-{67656051-B030-4985-9830-35D4B6AB2028}" dt="2023-11-12T15:37:53.605" v="45"/>
        <pc:sldMkLst>
          <pc:docMk/>
          <pc:sldMk cId="807898323" sldId="265"/>
        </pc:sldMkLst>
        <pc:spChg chg="mod ord">
          <ac:chgData name="Jwalana R" userId="b5b9c200fc0048ba" providerId="Windows Live" clId="Web-{67656051-B030-4985-9830-35D4B6AB2028}" dt="2023-11-12T15:37:53.605" v="45"/>
          <ac:spMkLst>
            <pc:docMk/>
            <pc:sldMk cId="807898323" sldId="265"/>
            <ac:spMk id="2" creationId="{9AF784C8-B6AE-BCD9-FF6F-20E27A1B3288}"/>
          </ac:spMkLst>
        </pc:spChg>
        <pc:spChg chg="mod ord">
          <ac:chgData name="Jwalana R" userId="b5b9c200fc0048ba" providerId="Windows Live" clId="Web-{67656051-B030-4985-9830-35D4B6AB2028}" dt="2023-11-12T15:37:53.605" v="45"/>
          <ac:spMkLst>
            <pc:docMk/>
            <pc:sldMk cId="807898323" sldId="265"/>
            <ac:spMk id="3" creationId="{1708174B-CB91-AA70-43EF-B97B710AF1F0}"/>
          </ac:spMkLst>
        </pc:spChg>
        <pc:spChg chg="add del">
          <ac:chgData name="Jwalana R" userId="b5b9c200fc0048ba" providerId="Windows Live" clId="Web-{67656051-B030-4985-9830-35D4B6AB2028}" dt="2023-11-12T15:37:53.605" v="45"/>
          <ac:spMkLst>
            <pc:docMk/>
            <pc:sldMk cId="807898323" sldId="265"/>
            <ac:spMk id="8" creationId="{100EDD19-6802-4EC3-95CE-CFFAB042CFD6}"/>
          </ac:spMkLst>
        </pc:spChg>
        <pc:spChg chg="add del">
          <ac:chgData name="Jwalana R" userId="b5b9c200fc0048ba" providerId="Windows Live" clId="Web-{67656051-B030-4985-9830-35D4B6AB2028}" dt="2023-11-12T15:37:53.605" v="45"/>
          <ac:spMkLst>
            <pc:docMk/>
            <pc:sldMk cId="807898323" sldId="265"/>
            <ac:spMk id="10" creationId="{DB17E863-922E-4C26-BD64-E8FD41D28661}"/>
          </ac:spMkLst>
        </pc:spChg>
      </pc:sldChg>
      <pc:sldChg chg="addSp delSp mod modClrScheme delDesignElem chgLayout">
        <pc:chgData name="Jwalana R" userId="b5b9c200fc0048ba" providerId="Windows Live" clId="Web-{67656051-B030-4985-9830-35D4B6AB2028}" dt="2023-11-12T15:37:53.605" v="45"/>
        <pc:sldMkLst>
          <pc:docMk/>
          <pc:sldMk cId="3329253004" sldId="266"/>
        </pc:sldMkLst>
        <pc:spChg chg="add del">
          <ac:chgData name="Jwalana R" userId="b5b9c200fc0048ba" providerId="Windows Live" clId="Web-{67656051-B030-4985-9830-35D4B6AB2028}" dt="2023-11-12T15:37:53.605" v="45"/>
          <ac:spMkLst>
            <pc:docMk/>
            <pc:sldMk cId="3329253004" sldId="266"/>
            <ac:spMk id="7" creationId="{289ED1AA-8684-4D37-B208-8777E1A7780D}"/>
          </ac:spMkLst>
        </pc:spChg>
        <pc:spChg chg="add del">
          <ac:chgData name="Jwalana R" userId="b5b9c200fc0048ba" providerId="Windows Live" clId="Web-{67656051-B030-4985-9830-35D4B6AB2028}" dt="2023-11-12T15:37:53.605" v="45"/>
          <ac:spMkLst>
            <pc:docMk/>
            <pc:sldMk cId="3329253004" sldId="266"/>
            <ac:spMk id="9" creationId="{4180E01B-B1F4-437C-807D-1C930718EE64}"/>
          </ac:spMkLst>
        </pc:spChg>
        <pc:spChg chg="add del">
          <ac:chgData name="Jwalana R" userId="b5b9c200fc0048ba" providerId="Windows Live" clId="Web-{67656051-B030-4985-9830-35D4B6AB2028}" dt="2023-11-12T15:37:53.605" v="45"/>
          <ac:spMkLst>
            <pc:docMk/>
            <pc:sldMk cId="3329253004" sldId="266"/>
            <ac:spMk id="11" creationId="{41F77738-2AF0-4750-A0C7-F97C2C17590E}"/>
          </ac:spMkLst>
        </pc:spChg>
      </pc:sldChg>
      <pc:sldChg chg="addSp delSp modSp mod modClrScheme delDesignElem chgLayout">
        <pc:chgData name="Jwalana R" userId="b5b9c200fc0048ba" providerId="Windows Live" clId="Web-{67656051-B030-4985-9830-35D4B6AB2028}" dt="2023-11-12T15:37:53.605" v="45"/>
        <pc:sldMkLst>
          <pc:docMk/>
          <pc:sldMk cId="2505780123" sldId="267"/>
        </pc:sldMkLst>
        <pc:spChg chg="mod ord">
          <ac:chgData name="Jwalana R" userId="b5b9c200fc0048ba" providerId="Windows Live" clId="Web-{67656051-B030-4985-9830-35D4B6AB2028}" dt="2023-11-12T15:37:53.605" v="45"/>
          <ac:spMkLst>
            <pc:docMk/>
            <pc:sldMk cId="2505780123" sldId="267"/>
            <ac:spMk id="2" creationId="{9AF784C8-B6AE-BCD9-FF6F-20E27A1B3288}"/>
          </ac:spMkLst>
        </pc:spChg>
        <pc:spChg chg="mod ord">
          <ac:chgData name="Jwalana R" userId="b5b9c200fc0048ba" providerId="Windows Live" clId="Web-{67656051-B030-4985-9830-35D4B6AB2028}" dt="2023-11-12T15:37:53.605" v="45"/>
          <ac:spMkLst>
            <pc:docMk/>
            <pc:sldMk cId="2505780123" sldId="267"/>
            <ac:spMk id="3" creationId="{1708174B-CB91-AA70-43EF-B97B710AF1F0}"/>
          </ac:spMkLst>
        </pc:spChg>
        <pc:spChg chg="add del">
          <ac:chgData name="Jwalana R" userId="b5b9c200fc0048ba" providerId="Windows Live" clId="Web-{67656051-B030-4985-9830-35D4B6AB2028}" dt="2023-11-12T15:37:53.605" v="45"/>
          <ac:spMkLst>
            <pc:docMk/>
            <pc:sldMk cId="2505780123" sldId="267"/>
            <ac:spMk id="15" creationId="{AC17DE74-01C9-4859-B65A-85CF999E8580}"/>
          </ac:spMkLst>
        </pc:spChg>
        <pc:spChg chg="add del">
          <ac:chgData name="Jwalana R" userId="b5b9c200fc0048ba" providerId="Windows Live" clId="Web-{67656051-B030-4985-9830-35D4B6AB2028}" dt="2023-11-12T15:37:53.605" v="45"/>
          <ac:spMkLst>
            <pc:docMk/>
            <pc:sldMk cId="2505780123" sldId="267"/>
            <ac:spMk id="17" creationId="{068C0432-0E90-4CC1-8CD3-D44A90DF07EF}"/>
          </ac:spMkLst>
        </pc:spChg>
      </pc:sldChg>
      <pc:sldChg chg="addSp delSp modSp mod modClrScheme delDesignElem chgLayout">
        <pc:chgData name="Jwalana R" userId="b5b9c200fc0048ba" providerId="Windows Live" clId="Web-{67656051-B030-4985-9830-35D4B6AB2028}" dt="2023-11-12T15:37:53.605" v="45"/>
        <pc:sldMkLst>
          <pc:docMk/>
          <pc:sldMk cId="3364868403" sldId="269"/>
        </pc:sldMkLst>
        <pc:spChg chg="mod ord">
          <ac:chgData name="Jwalana R" userId="b5b9c200fc0048ba" providerId="Windows Live" clId="Web-{67656051-B030-4985-9830-35D4B6AB2028}" dt="2023-11-12T15:37:53.605" v="45"/>
          <ac:spMkLst>
            <pc:docMk/>
            <pc:sldMk cId="3364868403" sldId="269"/>
            <ac:spMk id="2" creationId="{9AF784C8-B6AE-BCD9-FF6F-20E27A1B3288}"/>
          </ac:spMkLst>
        </pc:spChg>
        <pc:spChg chg="mod ord">
          <ac:chgData name="Jwalana R" userId="b5b9c200fc0048ba" providerId="Windows Live" clId="Web-{67656051-B030-4985-9830-35D4B6AB2028}" dt="2023-11-12T15:37:53.605" v="45"/>
          <ac:spMkLst>
            <pc:docMk/>
            <pc:sldMk cId="3364868403" sldId="269"/>
            <ac:spMk id="3" creationId="{1708174B-CB91-AA70-43EF-B97B710AF1F0}"/>
          </ac:spMkLst>
        </pc:spChg>
        <pc:spChg chg="add del">
          <ac:chgData name="Jwalana R" userId="b5b9c200fc0048ba" providerId="Windows Live" clId="Web-{67656051-B030-4985-9830-35D4B6AB2028}" dt="2023-11-12T15:37:53.605" v="45"/>
          <ac:spMkLst>
            <pc:docMk/>
            <pc:sldMk cId="3364868403" sldId="269"/>
            <ac:spMk id="15" creationId="{AC17DE74-01C9-4859-B65A-85CF999E8580}"/>
          </ac:spMkLst>
        </pc:spChg>
        <pc:spChg chg="add del">
          <ac:chgData name="Jwalana R" userId="b5b9c200fc0048ba" providerId="Windows Live" clId="Web-{67656051-B030-4985-9830-35D4B6AB2028}" dt="2023-11-12T15:37:53.605" v="45"/>
          <ac:spMkLst>
            <pc:docMk/>
            <pc:sldMk cId="3364868403" sldId="269"/>
            <ac:spMk id="17" creationId="{068C0432-0E90-4CC1-8CD3-D44A90DF07EF}"/>
          </ac:spMkLst>
        </pc:spChg>
      </pc:sldChg>
      <pc:sldChg chg="addSp delSp mod modClrScheme delDesignElem chgLayout">
        <pc:chgData name="Jwalana R" userId="b5b9c200fc0048ba" providerId="Windows Live" clId="Web-{67656051-B030-4985-9830-35D4B6AB2028}" dt="2023-11-12T15:37:53.605" v="45"/>
        <pc:sldMkLst>
          <pc:docMk/>
          <pc:sldMk cId="3932176559" sldId="270"/>
        </pc:sldMkLst>
        <pc:spChg chg="add del">
          <ac:chgData name="Jwalana R" userId="b5b9c200fc0048ba" providerId="Windows Live" clId="Web-{67656051-B030-4985-9830-35D4B6AB2028}" dt="2023-11-12T15:37:53.605" v="45"/>
          <ac:spMkLst>
            <pc:docMk/>
            <pc:sldMk cId="3932176559" sldId="270"/>
            <ac:spMk id="7" creationId="{289ED1AA-8684-4D37-B208-8777E1A7780D}"/>
          </ac:spMkLst>
        </pc:spChg>
        <pc:spChg chg="add del">
          <ac:chgData name="Jwalana R" userId="b5b9c200fc0048ba" providerId="Windows Live" clId="Web-{67656051-B030-4985-9830-35D4B6AB2028}" dt="2023-11-12T15:37:53.605" v="45"/>
          <ac:spMkLst>
            <pc:docMk/>
            <pc:sldMk cId="3932176559" sldId="270"/>
            <ac:spMk id="9" creationId="{4180E01B-B1F4-437C-807D-1C930718EE64}"/>
          </ac:spMkLst>
        </pc:spChg>
        <pc:spChg chg="add del">
          <ac:chgData name="Jwalana R" userId="b5b9c200fc0048ba" providerId="Windows Live" clId="Web-{67656051-B030-4985-9830-35D4B6AB2028}" dt="2023-11-12T15:37:53.605" v="45"/>
          <ac:spMkLst>
            <pc:docMk/>
            <pc:sldMk cId="3932176559" sldId="270"/>
            <ac:spMk id="11" creationId="{41F77738-2AF0-4750-A0C7-F97C2C17590E}"/>
          </ac:spMkLst>
        </pc:spChg>
      </pc:sldChg>
      <pc:sldChg chg="addSp delSp mod modClrScheme delDesignElem chgLayout">
        <pc:chgData name="Jwalana R" userId="b5b9c200fc0048ba" providerId="Windows Live" clId="Web-{67656051-B030-4985-9830-35D4B6AB2028}" dt="2023-11-12T15:37:53.605" v="45"/>
        <pc:sldMkLst>
          <pc:docMk/>
          <pc:sldMk cId="1008159795" sldId="272"/>
        </pc:sldMkLst>
        <pc:spChg chg="add del">
          <ac:chgData name="Jwalana R" userId="b5b9c200fc0048ba" providerId="Windows Live" clId="Web-{67656051-B030-4985-9830-35D4B6AB2028}" dt="2023-11-12T15:37:53.605" v="45"/>
          <ac:spMkLst>
            <pc:docMk/>
            <pc:sldMk cId="1008159795" sldId="272"/>
            <ac:spMk id="7" creationId="{289ED1AA-8684-4D37-B208-8777E1A7780D}"/>
          </ac:spMkLst>
        </pc:spChg>
        <pc:spChg chg="add del">
          <ac:chgData name="Jwalana R" userId="b5b9c200fc0048ba" providerId="Windows Live" clId="Web-{67656051-B030-4985-9830-35D4B6AB2028}" dt="2023-11-12T15:37:53.605" v="45"/>
          <ac:spMkLst>
            <pc:docMk/>
            <pc:sldMk cId="1008159795" sldId="272"/>
            <ac:spMk id="9" creationId="{4180E01B-B1F4-437C-807D-1C930718EE64}"/>
          </ac:spMkLst>
        </pc:spChg>
        <pc:spChg chg="add del">
          <ac:chgData name="Jwalana R" userId="b5b9c200fc0048ba" providerId="Windows Live" clId="Web-{67656051-B030-4985-9830-35D4B6AB2028}" dt="2023-11-12T15:37:53.605" v="45"/>
          <ac:spMkLst>
            <pc:docMk/>
            <pc:sldMk cId="1008159795" sldId="272"/>
            <ac:spMk id="11" creationId="{41F77738-2AF0-4750-A0C7-F97C2C17590E}"/>
          </ac:spMkLst>
        </pc:spChg>
      </pc:sldChg>
      <pc:sldChg chg="addSp delSp modSp mod modClrScheme delDesignElem chgLayout">
        <pc:chgData name="Jwalana R" userId="b5b9c200fc0048ba" providerId="Windows Live" clId="Web-{67656051-B030-4985-9830-35D4B6AB2028}" dt="2023-11-12T15:37:53.605" v="45"/>
        <pc:sldMkLst>
          <pc:docMk/>
          <pc:sldMk cId="2759347864" sldId="273"/>
        </pc:sldMkLst>
        <pc:spChg chg="mod ord">
          <ac:chgData name="Jwalana R" userId="b5b9c200fc0048ba" providerId="Windows Live" clId="Web-{67656051-B030-4985-9830-35D4B6AB2028}" dt="2023-11-12T15:37:53.605" v="45"/>
          <ac:spMkLst>
            <pc:docMk/>
            <pc:sldMk cId="2759347864" sldId="273"/>
            <ac:spMk id="2" creationId="{9AF784C8-B6AE-BCD9-FF6F-20E27A1B3288}"/>
          </ac:spMkLst>
        </pc:spChg>
        <pc:spChg chg="mod ord">
          <ac:chgData name="Jwalana R" userId="b5b9c200fc0048ba" providerId="Windows Live" clId="Web-{67656051-B030-4985-9830-35D4B6AB2028}" dt="2023-11-12T15:37:53.605" v="45"/>
          <ac:spMkLst>
            <pc:docMk/>
            <pc:sldMk cId="2759347864" sldId="273"/>
            <ac:spMk id="3" creationId="{1708174B-CB91-AA70-43EF-B97B710AF1F0}"/>
          </ac:spMkLst>
        </pc:spChg>
        <pc:spChg chg="add del">
          <ac:chgData name="Jwalana R" userId="b5b9c200fc0048ba" providerId="Windows Live" clId="Web-{67656051-B030-4985-9830-35D4B6AB2028}" dt="2023-11-12T15:37:53.605" v="45"/>
          <ac:spMkLst>
            <pc:docMk/>
            <pc:sldMk cId="2759347864" sldId="273"/>
            <ac:spMk id="15" creationId="{AC17DE74-01C9-4859-B65A-85CF999E8580}"/>
          </ac:spMkLst>
        </pc:spChg>
        <pc:spChg chg="add del">
          <ac:chgData name="Jwalana R" userId="b5b9c200fc0048ba" providerId="Windows Live" clId="Web-{67656051-B030-4985-9830-35D4B6AB2028}" dt="2023-11-12T15:37:53.605" v="45"/>
          <ac:spMkLst>
            <pc:docMk/>
            <pc:sldMk cId="2759347864" sldId="273"/>
            <ac:spMk id="17" creationId="{068C0432-0E90-4CC1-8CD3-D44A90DF07EF}"/>
          </ac:spMkLst>
        </pc:spChg>
      </pc:sldChg>
      <pc:sldChg chg="addSp delSp modSp mod modClrScheme delDesignElem chgLayout">
        <pc:chgData name="Jwalana R" userId="b5b9c200fc0048ba" providerId="Windows Live" clId="Web-{67656051-B030-4985-9830-35D4B6AB2028}" dt="2023-11-12T15:37:53.605" v="45"/>
        <pc:sldMkLst>
          <pc:docMk/>
          <pc:sldMk cId="1233599493" sldId="274"/>
        </pc:sldMkLst>
        <pc:spChg chg="mod ord">
          <ac:chgData name="Jwalana R" userId="b5b9c200fc0048ba" providerId="Windows Live" clId="Web-{67656051-B030-4985-9830-35D4B6AB2028}" dt="2023-11-12T15:37:53.605" v="45"/>
          <ac:spMkLst>
            <pc:docMk/>
            <pc:sldMk cId="1233599493" sldId="274"/>
            <ac:spMk id="2" creationId="{9AF784C8-B6AE-BCD9-FF6F-20E27A1B3288}"/>
          </ac:spMkLst>
        </pc:spChg>
        <pc:spChg chg="mod ord">
          <ac:chgData name="Jwalana R" userId="b5b9c200fc0048ba" providerId="Windows Live" clId="Web-{67656051-B030-4985-9830-35D4B6AB2028}" dt="2023-11-12T15:37:53.605" v="45"/>
          <ac:spMkLst>
            <pc:docMk/>
            <pc:sldMk cId="1233599493" sldId="274"/>
            <ac:spMk id="3" creationId="{1708174B-CB91-AA70-43EF-B97B710AF1F0}"/>
          </ac:spMkLst>
        </pc:spChg>
        <pc:spChg chg="add del">
          <ac:chgData name="Jwalana R" userId="b5b9c200fc0048ba" providerId="Windows Live" clId="Web-{67656051-B030-4985-9830-35D4B6AB2028}" dt="2023-11-12T15:37:53.605" v="45"/>
          <ac:spMkLst>
            <pc:docMk/>
            <pc:sldMk cId="1233599493" sldId="274"/>
            <ac:spMk id="15" creationId="{AC17DE74-01C9-4859-B65A-85CF999E8580}"/>
          </ac:spMkLst>
        </pc:spChg>
        <pc:spChg chg="add del">
          <ac:chgData name="Jwalana R" userId="b5b9c200fc0048ba" providerId="Windows Live" clId="Web-{67656051-B030-4985-9830-35D4B6AB2028}" dt="2023-11-12T15:37:53.605" v="45"/>
          <ac:spMkLst>
            <pc:docMk/>
            <pc:sldMk cId="1233599493" sldId="274"/>
            <ac:spMk id="17" creationId="{068C0432-0E90-4CC1-8CD3-D44A90DF07EF}"/>
          </ac:spMkLst>
        </pc:spChg>
      </pc:sldChg>
      <pc:sldChg chg="addSp delSp mod modClrScheme delDesignElem chgLayout">
        <pc:chgData name="Jwalana R" userId="b5b9c200fc0048ba" providerId="Windows Live" clId="Web-{67656051-B030-4985-9830-35D4B6AB2028}" dt="2023-11-12T15:37:53.605" v="45"/>
        <pc:sldMkLst>
          <pc:docMk/>
          <pc:sldMk cId="4064428188" sldId="275"/>
        </pc:sldMkLst>
        <pc:spChg chg="add del">
          <ac:chgData name="Jwalana R" userId="b5b9c200fc0048ba" providerId="Windows Live" clId="Web-{67656051-B030-4985-9830-35D4B6AB2028}" dt="2023-11-12T15:37:53.605" v="45"/>
          <ac:spMkLst>
            <pc:docMk/>
            <pc:sldMk cId="4064428188" sldId="275"/>
            <ac:spMk id="7" creationId="{289ED1AA-8684-4D37-B208-8777E1A7780D}"/>
          </ac:spMkLst>
        </pc:spChg>
        <pc:spChg chg="add del">
          <ac:chgData name="Jwalana R" userId="b5b9c200fc0048ba" providerId="Windows Live" clId="Web-{67656051-B030-4985-9830-35D4B6AB2028}" dt="2023-11-12T15:37:53.605" v="45"/>
          <ac:spMkLst>
            <pc:docMk/>
            <pc:sldMk cId="4064428188" sldId="275"/>
            <ac:spMk id="9" creationId="{4180E01B-B1F4-437C-807D-1C930718EE64}"/>
          </ac:spMkLst>
        </pc:spChg>
        <pc:spChg chg="add del">
          <ac:chgData name="Jwalana R" userId="b5b9c200fc0048ba" providerId="Windows Live" clId="Web-{67656051-B030-4985-9830-35D4B6AB2028}" dt="2023-11-12T15:37:53.605" v="45"/>
          <ac:spMkLst>
            <pc:docMk/>
            <pc:sldMk cId="4064428188" sldId="275"/>
            <ac:spMk id="11" creationId="{41F77738-2AF0-4750-A0C7-F97C2C17590E}"/>
          </ac:spMkLst>
        </pc:spChg>
      </pc:sldChg>
      <pc:sldChg chg="addSp delSp modSp mod modClrScheme delDesignElem chgLayout">
        <pc:chgData name="Jwalana R" userId="b5b9c200fc0048ba" providerId="Windows Live" clId="Web-{67656051-B030-4985-9830-35D4B6AB2028}" dt="2023-11-12T15:37:53.605" v="45"/>
        <pc:sldMkLst>
          <pc:docMk/>
          <pc:sldMk cId="2613664503" sldId="276"/>
        </pc:sldMkLst>
        <pc:spChg chg="mod ord">
          <ac:chgData name="Jwalana R" userId="b5b9c200fc0048ba" providerId="Windows Live" clId="Web-{67656051-B030-4985-9830-35D4B6AB2028}" dt="2023-11-12T15:37:53.605" v="45"/>
          <ac:spMkLst>
            <pc:docMk/>
            <pc:sldMk cId="2613664503" sldId="276"/>
            <ac:spMk id="2" creationId="{9AF784C8-B6AE-BCD9-FF6F-20E27A1B3288}"/>
          </ac:spMkLst>
        </pc:spChg>
        <pc:spChg chg="mod ord">
          <ac:chgData name="Jwalana R" userId="b5b9c200fc0048ba" providerId="Windows Live" clId="Web-{67656051-B030-4985-9830-35D4B6AB2028}" dt="2023-11-12T15:37:53.605" v="45"/>
          <ac:spMkLst>
            <pc:docMk/>
            <pc:sldMk cId="2613664503" sldId="276"/>
            <ac:spMk id="3" creationId="{1708174B-CB91-AA70-43EF-B97B710AF1F0}"/>
          </ac:spMkLst>
        </pc:spChg>
        <pc:spChg chg="add del">
          <ac:chgData name="Jwalana R" userId="b5b9c200fc0048ba" providerId="Windows Live" clId="Web-{67656051-B030-4985-9830-35D4B6AB2028}" dt="2023-11-12T15:37:53.605" v="45"/>
          <ac:spMkLst>
            <pc:docMk/>
            <pc:sldMk cId="2613664503" sldId="276"/>
            <ac:spMk id="15" creationId="{AC17DE74-01C9-4859-B65A-85CF999E8580}"/>
          </ac:spMkLst>
        </pc:spChg>
        <pc:spChg chg="add del">
          <ac:chgData name="Jwalana R" userId="b5b9c200fc0048ba" providerId="Windows Live" clId="Web-{67656051-B030-4985-9830-35D4B6AB2028}" dt="2023-11-12T15:37:53.605" v="45"/>
          <ac:spMkLst>
            <pc:docMk/>
            <pc:sldMk cId="2613664503" sldId="276"/>
            <ac:spMk id="17" creationId="{068C0432-0E90-4CC1-8CD3-D44A90DF07EF}"/>
          </ac:spMkLst>
        </pc:spChg>
      </pc:sldChg>
      <pc:sldChg chg="addSp delSp modSp mod modClrScheme delDesignElem chgLayout">
        <pc:chgData name="Jwalana R" userId="b5b9c200fc0048ba" providerId="Windows Live" clId="Web-{67656051-B030-4985-9830-35D4B6AB2028}" dt="2023-11-12T15:37:53.605" v="45"/>
        <pc:sldMkLst>
          <pc:docMk/>
          <pc:sldMk cId="3941578273" sldId="277"/>
        </pc:sldMkLst>
        <pc:spChg chg="mod ord">
          <ac:chgData name="Jwalana R" userId="b5b9c200fc0048ba" providerId="Windows Live" clId="Web-{67656051-B030-4985-9830-35D4B6AB2028}" dt="2023-11-12T15:37:53.605" v="45"/>
          <ac:spMkLst>
            <pc:docMk/>
            <pc:sldMk cId="3941578273" sldId="277"/>
            <ac:spMk id="2" creationId="{9AF784C8-B6AE-BCD9-FF6F-20E27A1B3288}"/>
          </ac:spMkLst>
        </pc:spChg>
        <pc:spChg chg="mod ord">
          <ac:chgData name="Jwalana R" userId="b5b9c200fc0048ba" providerId="Windows Live" clId="Web-{67656051-B030-4985-9830-35D4B6AB2028}" dt="2023-11-12T15:37:53.605" v="45"/>
          <ac:spMkLst>
            <pc:docMk/>
            <pc:sldMk cId="3941578273" sldId="277"/>
            <ac:spMk id="3" creationId="{1708174B-CB91-AA70-43EF-B97B710AF1F0}"/>
          </ac:spMkLst>
        </pc:spChg>
        <pc:spChg chg="add del">
          <ac:chgData name="Jwalana R" userId="b5b9c200fc0048ba" providerId="Windows Live" clId="Web-{67656051-B030-4985-9830-35D4B6AB2028}" dt="2023-11-12T15:37:53.605" v="45"/>
          <ac:spMkLst>
            <pc:docMk/>
            <pc:sldMk cId="3941578273" sldId="277"/>
            <ac:spMk id="15" creationId="{AC17DE74-01C9-4859-B65A-85CF999E8580}"/>
          </ac:spMkLst>
        </pc:spChg>
        <pc:spChg chg="add del">
          <ac:chgData name="Jwalana R" userId="b5b9c200fc0048ba" providerId="Windows Live" clId="Web-{67656051-B030-4985-9830-35D4B6AB2028}" dt="2023-11-12T15:37:53.605" v="45"/>
          <ac:spMkLst>
            <pc:docMk/>
            <pc:sldMk cId="3941578273" sldId="277"/>
            <ac:spMk id="17" creationId="{068C0432-0E90-4CC1-8CD3-D44A90DF07EF}"/>
          </ac:spMkLst>
        </pc:spChg>
      </pc:sldChg>
      <pc:sldChg chg="addSp delSp modSp mod modClrScheme delDesignElem chgLayout">
        <pc:chgData name="Jwalana R" userId="b5b9c200fc0048ba" providerId="Windows Live" clId="Web-{67656051-B030-4985-9830-35D4B6AB2028}" dt="2023-11-12T15:37:53.605" v="45"/>
        <pc:sldMkLst>
          <pc:docMk/>
          <pc:sldMk cId="20482736" sldId="278"/>
        </pc:sldMkLst>
        <pc:spChg chg="mod ord">
          <ac:chgData name="Jwalana R" userId="b5b9c200fc0048ba" providerId="Windows Live" clId="Web-{67656051-B030-4985-9830-35D4B6AB2028}" dt="2023-11-12T15:37:53.605" v="45"/>
          <ac:spMkLst>
            <pc:docMk/>
            <pc:sldMk cId="20482736" sldId="278"/>
            <ac:spMk id="2" creationId="{9AF784C8-B6AE-BCD9-FF6F-20E27A1B3288}"/>
          </ac:spMkLst>
        </pc:spChg>
        <pc:spChg chg="mod ord">
          <ac:chgData name="Jwalana R" userId="b5b9c200fc0048ba" providerId="Windows Live" clId="Web-{67656051-B030-4985-9830-35D4B6AB2028}" dt="2023-11-12T15:37:53.605" v="45"/>
          <ac:spMkLst>
            <pc:docMk/>
            <pc:sldMk cId="20482736" sldId="278"/>
            <ac:spMk id="3" creationId="{1708174B-CB91-AA70-43EF-B97B710AF1F0}"/>
          </ac:spMkLst>
        </pc:spChg>
        <pc:spChg chg="add del">
          <ac:chgData name="Jwalana R" userId="b5b9c200fc0048ba" providerId="Windows Live" clId="Web-{67656051-B030-4985-9830-35D4B6AB2028}" dt="2023-11-12T15:37:53.605" v="45"/>
          <ac:spMkLst>
            <pc:docMk/>
            <pc:sldMk cId="20482736" sldId="278"/>
            <ac:spMk id="15" creationId="{AC17DE74-01C9-4859-B65A-85CF999E8580}"/>
          </ac:spMkLst>
        </pc:spChg>
        <pc:spChg chg="add del">
          <ac:chgData name="Jwalana R" userId="b5b9c200fc0048ba" providerId="Windows Live" clId="Web-{67656051-B030-4985-9830-35D4B6AB2028}" dt="2023-11-12T15:37:53.605" v="45"/>
          <ac:spMkLst>
            <pc:docMk/>
            <pc:sldMk cId="20482736" sldId="278"/>
            <ac:spMk id="17" creationId="{068C0432-0E90-4CC1-8CD3-D44A90DF07EF}"/>
          </ac:spMkLst>
        </pc:spChg>
      </pc:sldChg>
      <pc:sldChg chg="addSp delSp modSp mod modClrScheme delDesignElem chgLayout">
        <pc:chgData name="Jwalana R" userId="b5b9c200fc0048ba" providerId="Windows Live" clId="Web-{67656051-B030-4985-9830-35D4B6AB2028}" dt="2023-11-12T15:37:53.605" v="45"/>
        <pc:sldMkLst>
          <pc:docMk/>
          <pc:sldMk cId="2299317013" sldId="279"/>
        </pc:sldMkLst>
        <pc:spChg chg="mod ord">
          <ac:chgData name="Jwalana R" userId="b5b9c200fc0048ba" providerId="Windows Live" clId="Web-{67656051-B030-4985-9830-35D4B6AB2028}" dt="2023-11-12T15:37:53.605" v="45"/>
          <ac:spMkLst>
            <pc:docMk/>
            <pc:sldMk cId="2299317013" sldId="279"/>
            <ac:spMk id="2" creationId="{9AF784C8-B6AE-BCD9-FF6F-20E27A1B3288}"/>
          </ac:spMkLst>
        </pc:spChg>
        <pc:spChg chg="mod ord">
          <ac:chgData name="Jwalana R" userId="b5b9c200fc0048ba" providerId="Windows Live" clId="Web-{67656051-B030-4985-9830-35D4B6AB2028}" dt="2023-11-12T15:37:53.605" v="45"/>
          <ac:spMkLst>
            <pc:docMk/>
            <pc:sldMk cId="2299317013" sldId="279"/>
            <ac:spMk id="3" creationId="{1708174B-CB91-AA70-43EF-B97B710AF1F0}"/>
          </ac:spMkLst>
        </pc:spChg>
        <pc:spChg chg="add del">
          <ac:chgData name="Jwalana R" userId="b5b9c200fc0048ba" providerId="Windows Live" clId="Web-{67656051-B030-4985-9830-35D4B6AB2028}" dt="2023-11-12T15:37:53.605" v="45"/>
          <ac:spMkLst>
            <pc:docMk/>
            <pc:sldMk cId="2299317013" sldId="279"/>
            <ac:spMk id="15" creationId="{AC17DE74-01C9-4859-B65A-85CF999E8580}"/>
          </ac:spMkLst>
        </pc:spChg>
        <pc:spChg chg="add del">
          <ac:chgData name="Jwalana R" userId="b5b9c200fc0048ba" providerId="Windows Live" clId="Web-{67656051-B030-4985-9830-35D4B6AB2028}" dt="2023-11-12T15:37:53.605" v="45"/>
          <ac:spMkLst>
            <pc:docMk/>
            <pc:sldMk cId="2299317013" sldId="279"/>
            <ac:spMk id="17" creationId="{068C0432-0E90-4CC1-8CD3-D44A90DF07EF}"/>
          </ac:spMkLst>
        </pc:spChg>
      </pc:sldChg>
      <pc:sldChg chg="addSp delSp mod modClrScheme delDesignElem chgLayout">
        <pc:chgData name="Jwalana R" userId="b5b9c200fc0048ba" providerId="Windows Live" clId="Web-{67656051-B030-4985-9830-35D4B6AB2028}" dt="2023-11-12T15:37:53.605" v="45"/>
        <pc:sldMkLst>
          <pc:docMk/>
          <pc:sldMk cId="732974656" sldId="280"/>
        </pc:sldMkLst>
        <pc:spChg chg="add del">
          <ac:chgData name="Jwalana R" userId="b5b9c200fc0048ba" providerId="Windows Live" clId="Web-{67656051-B030-4985-9830-35D4B6AB2028}" dt="2023-11-12T15:37:53.605" v="45"/>
          <ac:spMkLst>
            <pc:docMk/>
            <pc:sldMk cId="732974656" sldId="280"/>
            <ac:spMk id="7" creationId="{289ED1AA-8684-4D37-B208-8777E1A7780D}"/>
          </ac:spMkLst>
        </pc:spChg>
        <pc:spChg chg="add del">
          <ac:chgData name="Jwalana R" userId="b5b9c200fc0048ba" providerId="Windows Live" clId="Web-{67656051-B030-4985-9830-35D4B6AB2028}" dt="2023-11-12T15:37:53.605" v="45"/>
          <ac:spMkLst>
            <pc:docMk/>
            <pc:sldMk cId="732974656" sldId="280"/>
            <ac:spMk id="9" creationId="{4180E01B-B1F4-437C-807D-1C930718EE64}"/>
          </ac:spMkLst>
        </pc:spChg>
        <pc:spChg chg="add del">
          <ac:chgData name="Jwalana R" userId="b5b9c200fc0048ba" providerId="Windows Live" clId="Web-{67656051-B030-4985-9830-35D4B6AB2028}" dt="2023-11-12T15:37:53.605" v="45"/>
          <ac:spMkLst>
            <pc:docMk/>
            <pc:sldMk cId="732974656" sldId="280"/>
            <ac:spMk id="11" creationId="{41F77738-2AF0-4750-A0C7-F97C2C17590E}"/>
          </ac:spMkLst>
        </pc:spChg>
      </pc:sldChg>
      <pc:sldChg chg="addSp delSp modSp mod modClrScheme delDesignElem chgLayout">
        <pc:chgData name="Jwalana R" userId="b5b9c200fc0048ba" providerId="Windows Live" clId="Web-{67656051-B030-4985-9830-35D4B6AB2028}" dt="2023-11-12T15:37:53.605" v="45"/>
        <pc:sldMkLst>
          <pc:docMk/>
          <pc:sldMk cId="2334394927" sldId="281"/>
        </pc:sldMkLst>
        <pc:spChg chg="mod ord">
          <ac:chgData name="Jwalana R" userId="b5b9c200fc0048ba" providerId="Windows Live" clId="Web-{67656051-B030-4985-9830-35D4B6AB2028}" dt="2023-11-12T15:37:53.605" v="45"/>
          <ac:spMkLst>
            <pc:docMk/>
            <pc:sldMk cId="2334394927" sldId="281"/>
            <ac:spMk id="2" creationId="{9AF784C8-B6AE-BCD9-FF6F-20E27A1B3288}"/>
          </ac:spMkLst>
        </pc:spChg>
        <pc:spChg chg="mod ord">
          <ac:chgData name="Jwalana R" userId="b5b9c200fc0048ba" providerId="Windows Live" clId="Web-{67656051-B030-4985-9830-35D4B6AB2028}" dt="2023-11-12T15:37:53.605" v="45"/>
          <ac:spMkLst>
            <pc:docMk/>
            <pc:sldMk cId="2334394927" sldId="281"/>
            <ac:spMk id="3" creationId="{1708174B-CB91-AA70-43EF-B97B710AF1F0}"/>
          </ac:spMkLst>
        </pc:spChg>
        <pc:spChg chg="add del">
          <ac:chgData name="Jwalana R" userId="b5b9c200fc0048ba" providerId="Windows Live" clId="Web-{67656051-B030-4985-9830-35D4B6AB2028}" dt="2023-11-12T15:37:53.605" v="45"/>
          <ac:spMkLst>
            <pc:docMk/>
            <pc:sldMk cId="2334394927" sldId="281"/>
            <ac:spMk id="15" creationId="{AC17DE74-01C9-4859-B65A-85CF999E8580}"/>
          </ac:spMkLst>
        </pc:spChg>
        <pc:spChg chg="add del">
          <ac:chgData name="Jwalana R" userId="b5b9c200fc0048ba" providerId="Windows Live" clId="Web-{67656051-B030-4985-9830-35D4B6AB2028}" dt="2023-11-12T15:37:53.605" v="45"/>
          <ac:spMkLst>
            <pc:docMk/>
            <pc:sldMk cId="2334394927" sldId="281"/>
            <ac:spMk id="17" creationId="{068C0432-0E90-4CC1-8CD3-D44A90DF07EF}"/>
          </ac:spMkLst>
        </pc:spChg>
      </pc:sldChg>
      <pc:sldChg chg="modSp mod modClrScheme chgLayout">
        <pc:chgData name="Jwalana R" userId="b5b9c200fc0048ba" providerId="Windows Live" clId="Web-{67656051-B030-4985-9830-35D4B6AB2028}" dt="2023-11-12T15:37:53.605" v="45"/>
        <pc:sldMkLst>
          <pc:docMk/>
          <pc:sldMk cId="516460962" sldId="282"/>
        </pc:sldMkLst>
        <pc:spChg chg="mod ord">
          <ac:chgData name="Jwalana R" userId="b5b9c200fc0048ba" providerId="Windows Live" clId="Web-{67656051-B030-4985-9830-35D4B6AB2028}" dt="2023-11-12T15:37:53.605" v="45"/>
          <ac:spMkLst>
            <pc:docMk/>
            <pc:sldMk cId="516460962" sldId="282"/>
            <ac:spMk id="2" creationId="{9AF784C8-B6AE-BCD9-FF6F-20E27A1B3288}"/>
          </ac:spMkLst>
        </pc:spChg>
        <pc:spChg chg="mod ord">
          <ac:chgData name="Jwalana R" userId="b5b9c200fc0048ba" providerId="Windows Live" clId="Web-{67656051-B030-4985-9830-35D4B6AB2028}" dt="2023-11-12T15:37:53.605" v="45"/>
          <ac:spMkLst>
            <pc:docMk/>
            <pc:sldMk cId="516460962" sldId="282"/>
            <ac:spMk id="3" creationId="{1708174B-CB91-AA70-43EF-B97B710AF1F0}"/>
          </ac:spMkLst>
        </pc:spChg>
      </pc:sldChg>
      <pc:sldChg chg="modSp mod modClrScheme chgLayout">
        <pc:chgData name="Jwalana R" userId="b5b9c200fc0048ba" providerId="Windows Live" clId="Web-{67656051-B030-4985-9830-35D4B6AB2028}" dt="2023-11-12T15:37:53.605" v="45"/>
        <pc:sldMkLst>
          <pc:docMk/>
          <pc:sldMk cId="640908144" sldId="283"/>
        </pc:sldMkLst>
        <pc:spChg chg="mod ord">
          <ac:chgData name="Jwalana R" userId="b5b9c200fc0048ba" providerId="Windows Live" clId="Web-{67656051-B030-4985-9830-35D4B6AB2028}" dt="2023-11-12T15:37:53.605" v="45"/>
          <ac:spMkLst>
            <pc:docMk/>
            <pc:sldMk cId="640908144" sldId="283"/>
            <ac:spMk id="2" creationId="{3CCF8AB1-1D2E-E5D5-52C2-E8BF699B8905}"/>
          </ac:spMkLst>
        </pc:spChg>
        <pc:spChg chg="mod ord">
          <ac:chgData name="Jwalana R" userId="b5b9c200fc0048ba" providerId="Windows Live" clId="Web-{67656051-B030-4985-9830-35D4B6AB2028}" dt="2023-11-12T15:37:53.605" v="45"/>
          <ac:spMkLst>
            <pc:docMk/>
            <pc:sldMk cId="640908144" sldId="283"/>
            <ac:spMk id="3" creationId="{6CC19E83-7319-A702-78E2-3EAD5096E689}"/>
          </ac:spMkLst>
        </pc:spChg>
      </pc:sldChg>
      <pc:sldMasterChg chg="add del addSldLayout delSldLayout">
        <pc:chgData name="Jwalana R" userId="b5b9c200fc0048ba" providerId="Windows Live" clId="Web-{67656051-B030-4985-9830-35D4B6AB2028}" dt="2023-11-12T15:37:53.605" v="45"/>
        <pc:sldMasterMkLst>
          <pc:docMk/>
          <pc:sldMasterMk cId="2090158251" sldId="2147483648"/>
        </pc:sldMasterMkLst>
        <pc:sldLayoutChg chg="add del">
          <pc:chgData name="Jwalana R" userId="b5b9c200fc0048ba" providerId="Windows Live" clId="Web-{67656051-B030-4985-9830-35D4B6AB2028}" dt="2023-11-12T15:37:53.605" v="45"/>
          <pc:sldLayoutMkLst>
            <pc:docMk/>
            <pc:sldMasterMk cId="2090158251" sldId="2147483648"/>
            <pc:sldLayoutMk cId="973136031" sldId="2147483649"/>
          </pc:sldLayoutMkLst>
        </pc:sldLayoutChg>
        <pc:sldLayoutChg chg="add del">
          <pc:chgData name="Jwalana R" userId="b5b9c200fc0048ba" providerId="Windows Live" clId="Web-{67656051-B030-4985-9830-35D4B6AB2028}" dt="2023-11-12T15:37:53.605" v="45"/>
          <pc:sldLayoutMkLst>
            <pc:docMk/>
            <pc:sldMasterMk cId="2090158251" sldId="2147483648"/>
            <pc:sldLayoutMk cId="692050041" sldId="2147483650"/>
          </pc:sldLayoutMkLst>
        </pc:sldLayoutChg>
        <pc:sldLayoutChg chg="add del">
          <pc:chgData name="Jwalana R" userId="b5b9c200fc0048ba" providerId="Windows Live" clId="Web-{67656051-B030-4985-9830-35D4B6AB2028}" dt="2023-11-12T15:37:53.605" v="45"/>
          <pc:sldLayoutMkLst>
            <pc:docMk/>
            <pc:sldMasterMk cId="2090158251" sldId="2147483648"/>
            <pc:sldLayoutMk cId="4237252908" sldId="2147483651"/>
          </pc:sldLayoutMkLst>
        </pc:sldLayoutChg>
        <pc:sldLayoutChg chg="add del">
          <pc:chgData name="Jwalana R" userId="b5b9c200fc0048ba" providerId="Windows Live" clId="Web-{67656051-B030-4985-9830-35D4B6AB2028}" dt="2023-11-12T15:37:53.605" v="45"/>
          <pc:sldLayoutMkLst>
            <pc:docMk/>
            <pc:sldMasterMk cId="2090158251" sldId="2147483648"/>
            <pc:sldLayoutMk cId="2858542925" sldId="2147483652"/>
          </pc:sldLayoutMkLst>
        </pc:sldLayoutChg>
        <pc:sldLayoutChg chg="add del">
          <pc:chgData name="Jwalana R" userId="b5b9c200fc0048ba" providerId="Windows Live" clId="Web-{67656051-B030-4985-9830-35D4B6AB2028}" dt="2023-11-12T15:37:53.605" v="45"/>
          <pc:sldLayoutMkLst>
            <pc:docMk/>
            <pc:sldMasterMk cId="2090158251" sldId="2147483648"/>
            <pc:sldLayoutMk cId="608067729" sldId="2147483653"/>
          </pc:sldLayoutMkLst>
        </pc:sldLayoutChg>
        <pc:sldLayoutChg chg="add del">
          <pc:chgData name="Jwalana R" userId="b5b9c200fc0048ba" providerId="Windows Live" clId="Web-{67656051-B030-4985-9830-35D4B6AB2028}" dt="2023-11-12T15:37:53.605" v="45"/>
          <pc:sldLayoutMkLst>
            <pc:docMk/>
            <pc:sldMasterMk cId="2090158251" sldId="2147483648"/>
            <pc:sldLayoutMk cId="4026762717" sldId="2147483654"/>
          </pc:sldLayoutMkLst>
        </pc:sldLayoutChg>
        <pc:sldLayoutChg chg="add del">
          <pc:chgData name="Jwalana R" userId="b5b9c200fc0048ba" providerId="Windows Live" clId="Web-{67656051-B030-4985-9830-35D4B6AB2028}" dt="2023-11-12T15:37:53.605" v="45"/>
          <pc:sldLayoutMkLst>
            <pc:docMk/>
            <pc:sldMasterMk cId="2090158251" sldId="2147483648"/>
            <pc:sldLayoutMk cId="1797323436" sldId="2147483655"/>
          </pc:sldLayoutMkLst>
        </pc:sldLayoutChg>
        <pc:sldLayoutChg chg="add del">
          <pc:chgData name="Jwalana R" userId="b5b9c200fc0048ba" providerId="Windows Live" clId="Web-{67656051-B030-4985-9830-35D4B6AB2028}" dt="2023-11-12T15:37:53.605" v="45"/>
          <pc:sldLayoutMkLst>
            <pc:docMk/>
            <pc:sldMasterMk cId="2090158251" sldId="2147483648"/>
            <pc:sldLayoutMk cId="2206111808" sldId="2147483656"/>
          </pc:sldLayoutMkLst>
        </pc:sldLayoutChg>
        <pc:sldLayoutChg chg="add del">
          <pc:chgData name="Jwalana R" userId="b5b9c200fc0048ba" providerId="Windows Live" clId="Web-{67656051-B030-4985-9830-35D4B6AB2028}" dt="2023-11-12T15:37:53.605" v="45"/>
          <pc:sldLayoutMkLst>
            <pc:docMk/>
            <pc:sldMasterMk cId="2090158251" sldId="2147483648"/>
            <pc:sldLayoutMk cId="312006650" sldId="2147483657"/>
          </pc:sldLayoutMkLst>
        </pc:sldLayoutChg>
        <pc:sldLayoutChg chg="add del">
          <pc:chgData name="Jwalana R" userId="b5b9c200fc0048ba" providerId="Windows Live" clId="Web-{67656051-B030-4985-9830-35D4B6AB2028}" dt="2023-11-12T15:37:53.605" v="45"/>
          <pc:sldLayoutMkLst>
            <pc:docMk/>
            <pc:sldMasterMk cId="2090158251" sldId="2147483648"/>
            <pc:sldLayoutMk cId="2183110768" sldId="2147483658"/>
          </pc:sldLayoutMkLst>
        </pc:sldLayoutChg>
        <pc:sldLayoutChg chg="add del">
          <pc:chgData name="Jwalana R" userId="b5b9c200fc0048ba" providerId="Windows Live" clId="Web-{67656051-B030-4985-9830-35D4B6AB2028}" dt="2023-11-12T15:37:53.605" v="45"/>
          <pc:sldLayoutMkLst>
            <pc:docMk/>
            <pc:sldMasterMk cId="2090158251" sldId="2147483648"/>
            <pc:sldLayoutMk cId="4009354893" sldId="2147483659"/>
          </pc:sldLayoutMkLst>
        </pc:sldLayoutChg>
      </pc:sldMasterChg>
      <pc:sldMasterChg chg="add del addSldLayout delSldLayout modSldLayout">
        <pc:chgData name="Jwalana R" userId="b5b9c200fc0048ba" providerId="Windows Live" clId="Web-{67656051-B030-4985-9830-35D4B6AB2028}" dt="2023-11-12T15:37:53.605" v="45"/>
        <pc:sldMasterMkLst>
          <pc:docMk/>
          <pc:sldMasterMk cId="4257524566" sldId="2147483660"/>
        </pc:sldMasterMkLst>
        <pc:sldLayoutChg chg="add del mod replId">
          <pc:chgData name="Jwalana R" userId="b5b9c200fc0048ba" providerId="Windows Live" clId="Web-{67656051-B030-4985-9830-35D4B6AB2028}" dt="2023-11-12T15:37:53.605" v="45"/>
          <pc:sldLayoutMkLst>
            <pc:docMk/>
            <pc:sldMasterMk cId="4257524566" sldId="2147483660"/>
            <pc:sldLayoutMk cId="473996287" sldId="2147483661"/>
          </pc:sldLayoutMkLst>
        </pc:sldLayoutChg>
        <pc:sldLayoutChg chg="add del mod replId">
          <pc:chgData name="Jwalana R" userId="b5b9c200fc0048ba" providerId="Windows Live" clId="Web-{67656051-B030-4985-9830-35D4B6AB2028}" dt="2023-11-12T15:37:53.605" v="45"/>
          <pc:sldLayoutMkLst>
            <pc:docMk/>
            <pc:sldMasterMk cId="4257524566" sldId="2147483660"/>
            <pc:sldLayoutMk cId="1140652647" sldId="2147483662"/>
          </pc:sldLayoutMkLst>
        </pc:sldLayoutChg>
        <pc:sldLayoutChg chg="add del mod replId">
          <pc:chgData name="Jwalana R" userId="b5b9c200fc0048ba" providerId="Windows Live" clId="Web-{67656051-B030-4985-9830-35D4B6AB2028}" dt="2023-11-12T15:37:53.605" v="45"/>
          <pc:sldLayoutMkLst>
            <pc:docMk/>
            <pc:sldMasterMk cId="4257524566" sldId="2147483660"/>
            <pc:sldLayoutMk cId="2419400181" sldId="2147483663"/>
          </pc:sldLayoutMkLst>
        </pc:sldLayoutChg>
        <pc:sldLayoutChg chg="add del mod replId">
          <pc:chgData name="Jwalana R" userId="b5b9c200fc0048ba" providerId="Windows Live" clId="Web-{67656051-B030-4985-9830-35D4B6AB2028}" dt="2023-11-12T15:37:53.605" v="45"/>
          <pc:sldLayoutMkLst>
            <pc:docMk/>
            <pc:sldMasterMk cId="4257524566" sldId="2147483660"/>
            <pc:sldLayoutMk cId="2998482257" sldId="2147483664"/>
          </pc:sldLayoutMkLst>
        </pc:sldLayoutChg>
        <pc:sldLayoutChg chg="add del mod replId">
          <pc:chgData name="Jwalana R" userId="b5b9c200fc0048ba" providerId="Windows Live" clId="Web-{67656051-B030-4985-9830-35D4B6AB2028}" dt="2023-11-12T15:37:53.605" v="45"/>
          <pc:sldLayoutMkLst>
            <pc:docMk/>
            <pc:sldMasterMk cId="4257524566" sldId="2147483660"/>
            <pc:sldLayoutMk cId="3186936491" sldId="2147483665"/>
          </pc:sldLayoutMkLst>
        </pc:sldLayoutChg>
        <pc:sldLayoutChg chg="add del mod replId">
          <pc:chgData name="Jwalana R" userId="b5b9c200fc0048ba" providerId="Windows Live" clId="Web-{67656051-B030-4985-9830-35D4B6AB2028}" dt="2023-11-12T15:37:53.605" v="45"/>
          <pc:sldLayoutMkLst>
            <pc:docMk/>
            <pc:sldMasterMk cId="4257524566" sldId="2147483660"/>
            <pc:sldLayoutMk cId="1148702588" sldId="2147483666"/>
          </pc:sldLayoutMkLst>
        </pc:sldLayoutChg>
        <pc:sldLayoutChg chg="add del mod replId">
          <pc:chgData name="Jwalana R" userId="b5b9c200fc0048ba" providerId="Windows Live" clId="Web-{67656051-B030-4985-9830-35D4B6AB2028}" dt="2023-11-12T15:37:53.605" v="45"/>
          <pc:sldLayoutMkLst>
            <pc:docMk/>
            <pc:sldMasterMk cId="4257524566" sldId="2147483660"/>
            <pc:sldLayoutMk cId="868498568" sldId="2147483667"/>
          </pc:sldLayoutMkLst>
        </pc:sldLayoutChg>
        <pc:sldLayoutChg chg="add del mod replId">
          <pc:chgData name="Jwalana R" userId="b5b9c200fc0048ba" providerId="Windows Live" clId="Web-{67656051-B030-4985-9830-35D4B6AB2028}" dt="2023-11-12T15:37:53.605" v="45"/>
          <pc:sldLayoutMkLst>
            <pc:docMk/>
            <pc:sldMasterMk cId="4257524566" sldId="2147483660"/>
            <pc:sldLayoutMk cId="4005759905" sldId="2147483668"/>
          </pc:sldLayoutMkLst>
        </pc:sldLayoutChg>
        <pc:sldLayoutChg chg="add del mod replId">
          <pc:chgData name="Jwalana R" userId="b5b9c200fc0048ba" providerId="Windows Live" clId="Web-{67656051-B030-4985-9830-35D4B6AB2028}" dt="2023-11-12T15:37:53.605" v="45"/>
          <pc:sldLayoutMkLst>
            <pc:docMk/>
            <pc:sldMasterMk cId="4257524566" sldId="2147483660"/>
            <pc:sldLayoutMk cId="1002784540" sldId="2147483669"/>
          </pc:sldLayoutMkLst>
        </pc:sldLayoutChg>
        <pc:sldLayoutChg chg="add del mod replId">
          <pc:chgData name="Jwalana R" userId="b5b9c200fc0048ba" providerId="Windows Live" clId="Web-{67656051-B030-4985-9830-35D4B6AB2028}" dt="2023-11-12T15:37:53.605" v="45"/>
          <pc:sldLayoutMkLst>
            <pc:docMk/>
            <pc:sldMasterMk cId="4257524566" sldId="2147483660"/>
            <pc:sldLayoutMk cId="3300445530" sldId="2147483670"/>
          </pc:sldLayoutMkLst>
        </pc:sldLayoutChg>
        <pc:sldLayoutChg chg="add del mod replId">
          <pc:chgData name="Jwalana R" userId="b5b9c200fc0048ba" providerId="Windows Live" clId="Web-{67656051-B030-4985-9830-35D4B6AB2028}" dt="2023-11-12T15:37:53.605" v="45"/>
          <pc:sldLayoutMkLst>
            <pc:docMk/>
            <pc:sldMasterMk cId="4257524566" sldId="2147483660"/>
            <pc:sldLayoutMk cId="3580459022" sldId="2147483671"/>
          </pc:sldLayoutMkLst>
        </pc:sldLayoutChg>
      </pc:sldMasterChg>
    </pc:docChg>
  </pc:docChgLst>
  <pc:docChgLst>
    <pc:chgData name="Jwalana R" userId="b5b9c200fc0048ba" providerId="Windows Live" clId="Web-{970A219A-4AE6-46B9-9698-A4507ADF40A6}"/>
    <pc:docChg chg="addSld delSld modSld sldOrd">
      <pc:chgData name="Jwalana R" userId="b5b9c200fc0048ba" providerId="Windows Live" clId="Web-{970A219A-4AE6-46B9-9698-A4507ADF40A6}" dt="2023-11-13T08:28:57.378" v="960" actId="20577"/>
      <pc:docMkLst>
        <pc:docMk/>
      </pc:docMkLst>
      <pc:sldChg chg="modSp">
        <pc:chgData name="Jwalana R" userId="b5b9c200fc0048ba" providerId="Windows Live" clId="Web-{970A219A-4AE6-46B9-9698-A4507ADF40A6}" dt="2023-11-13T05:43:27.725" v="1" actId="1076"/>
        <pc:sldMkLst>
          <pc:docMk/>
          <pc:sldMk cId="1116564279" sldId="259"/>
        </pc:sldMkLst>
        <pc:spChg chg="mod">
          <ac:chgData name="Jwalana R" userId="b5b9c200fc0048ba" providerId="Windows Live" clId="Web-{970A219A-4AE6-46B9-9698-A4507ADF40A6}" dt="2023-11-13T05:43:27.725" v="1" actId="1076"/>
          <ac:spMkLst>
            <pc:docMk/>
            <pc:sldMk cId="1116564279" sldId="259"/>
            <ac:spMk id="4" creationId="{0B853B8E-76B6-C268-EC35-5042AEEA6EB6}"/>
          </ac:spMkLst>
        </pc:spChg>
      </pc:sldChg>
      <pc:sldChg chg="modSp">
        <pc:chgData name="Jwalana R" userId="b5b9c200fc0048ba" providerId="Windows Live" clId="Web-{970A219A-4AE6-46B9-9698-A4507ADF40A6}" dt="2023-11-13T05:43:50.851" v="2" actId="20577"/>
        <pc:sldMkLst>
          <pc:docMk/>
          <pc:sldMk cId="664139848" sldId="260"/>
        </pc:sldMkLst>
        <pc:spChg chg="mod">
          <ac:chgData name="Jwalana R" userId="b5b9c200fc0048ba" providerId="Windows Live" clId="Web-{970A219A-4AE6-46B9-9698-A4507ADF40A6}" dt="2023-11-13T05:43:50.851" v="2" actId="20577"/>
          <ac:spMkLst>
            <pc:docMk/>
            <pc:sldMk cId="664139848" sldId="260"/>
            <ac:spMk id="2" creationId="{1788C5C2-F7D9-CFBF-F300-6D3BD201DBCF}"/>
          </ac:spMkLst>
        </pc:spChg>
      </pc:sldChg>
      <pc:sldChg chg="modSp">
        <pc:chgData name="Jwalana R" userId="b5b9c200fc0048ba" providerId="Windows Live" clId="Web-{970A219A-4AE6-46B9-9698-A4507ADF40A6}" dt="2023-11-13T05:46:01.668" v="62" actId="20577"/>
        <pc:sldMkLst>
          <pc:docMk/>
          <pc:sldMk cId="1504889393" sldId="261"/>
        </pc:sldMkLst>
        <pc:spChg chg="mod">
          <ac:chgData name="Jwalana R" userId="b5b9c200fc0048ba" providerId="Windows Live" clId="Web-{970A219A-4AE6-46B9-9698-A4507ADF40A6}" dt="2023-11-13T05:46:01.668" v="62" actId="20577"/>
          <ac:spMkLst>
            <pc:docMk/>
            <pc:sldMk cId="1504889393" sldId="261"/>
            <ac:spMk id="3" creationId="{1708174B-CB91-AA70-43EF-B97B710AF1F0}"/>
          </ac:spMkLst>
        </pc:spChg>
      </pc:sldChg>
      <pc:sldChg chg="modSp">
        <pc:chgData name="Jwalana R" userId="b5b9c200fc0048ba" providerId="Windows Live" clId="Web-{970A219A-4AE6-46B9-9698-A4507ADF40A6}" dt="2023-11-13T06:08:23.639" v="96" actId="20577"/>
        <pc:sldMkLst>
          <pc:docMk/>
          <pc:sldMk cId="807898323" sldId="265"/>
        </pc:sldMkLst>
        <pc:spChg chg="mod">
          <ac:chgData name="Jwalana R" userId="b5b9c200fc0048ba" providerId="Windows Live" clId="Web-{970A219A-4AE6-46B9-9698-A4507ADF40A6}" dt="2023-11-13T06:08:23.639" v="96" actId="20577"/>
          <ac:spMkLst>
            <pc:docMk/>
            <pc:sldMk cId="807898323" sldId="265"/>
            <ac:spMk id="3" creationId="{1708174B-CB91-AA70-43EF-B97B710AF1F0}"/>
          </ac:spMkLst>
        </pc:spChg>
      </pc:sldChg>
      <pc:sldChg chg="del">
        <pc:chgData name="Jwalana R" userId="b5b9c200fc0048ba" providerId="Windows Live" clId="Web-{970A219A-4AE6-46B9-9698-A4507ADF40A6}" dt="2023-11-13T07:27:36.996" v="97"/>
        <pc:sldMkLst>
          <pc:docMk/>
          <pc:sldMk cId="3932176559" sldId="270"/>
        </pc:sldMkLst>
      </pc:sldChg>
      <pc:sldChg chg="del">
        <pc:chgData name="Jwalana R" userId="b5b9c200fc0048ba" providerId="Windows Live" clId="Web-{970A219A-4AE6-46B9-9698-A4507ADF40A6}" dt="2023-11-13T07:27:40.903" v="98"/>
        <pc:sldMkLst>
          <pc:docMk/>
          <pc:sldMk cId="2759347864" sldId="273"/>
        </pc:sldMkLst>
      </pc:sldChg>
      <pc:sldChg chg="modSp">
        <pc:chgData name="Jwalana R" userId="b5b9c200fc0048ba" providerId="Windows Live" clId="Web-{970A219A-4AE6-46B9-9698-A4507ADF40A6}" dt="2023-11-13T07:38:32.343" v="729" actId="20577"/>
        <pc:sldMkLst>
          <pc:docMk/>
          <pc:sldMk cId="2613664503" sldId="276"/>
        </pc:sldMkLst>
        <pc:spChg chg="mod">
          <ac:chgData name="Jwalana R" userId="b5b9c200fc0048ba" providerId="Windows Live" clId="Web-{970A219A-4AE6-46B9-9698-A4507ADF40A6}" dt="2023-11-13T07:31:02.017" v="130" actId="20577"/>
          <ac:spMkLst>
            <pc:docMk/>
            <pc:sldMk cId="2613664503" sldId="276"/>
            <ac:spMk id="2" creationId="{9AF784C8-B6AE-BCD9-FF6F-20E27A1B3288}"/>
          </ac:spMkLst>
        </pc:spChg>
        <pc:spChg chg="mod">
          <ac:chgData name="Jwalana R" userId="b5b9c200fc0048ba" providerId="Windows Live" clId="Web-{970A219A-4AE6-46B9-9698-A4507ADF40A6}" dt="2023-11-13T07:38:32.343" v="729" actId="20577"/>
          <ac:spMkLst>
            <pc:docMk/>
            <pc:sldMk cId="2613664503" sldId="276"/>
            <ac:spMk id="6" creationId="{0567FD69-7488-F7A1-7F7D-F0539659177D}"/>
          </ac:spMkLst>
        </pc:spChg>
      </pc:sldChg>
      <pc:sldChg chg="addSp modSp">
        <pc:chgData name="Jwalana R" userId="b5b9c200fc0048ba" providerId="Windows Live" clId="Web-{970A219A-4AE6-46B9-9698-A4507ADF40A6}" dt="2023-11-13T07:30:56.502" v="128"/>
        <pc:sldMkLst>
          <pc:docMk/>
          <pc:sldMk cId="3941578273" sldId="277"/>
        </pc:sldMkLst>
        <pc:spChg chg="add mod">
          <ac:chgData name="Jwalana R" userId="b5b9c200fc0048ba" providerId="Windows Live" clId="Web-{970A219A-4AE6-46B9-9698-A4507ADF40A6}" dt="2023-11-13T07:30:56.502" v="128"/>
          <ac:spMkLst>
            <pc:docMk/>
            <pc:sldMk cId="3941578273" sldId="277"/>
            <ac:spMk id="4" creationId="{612646CF-B7C4-4980-9FC8-5A77E24F8AAF}"/>
          </ac:spMkLst>
        </pc:spChg>
      </pc:sldChg>
      <pc:sldChg chg="modSp">
        <pc:chgData name="Jwalana R" userId="b5b9c200fc0048ba" providerId="Windows Live" clId="Web-{970A219A-4AE6-46B9-9698-A4507ADF40A6}" dt="2023-11-13T08:28:57.378" v="960" actId="20577"/>
        <pc:sldMkLst>
          <pc:docMk/>
          <pc:sldMk cId="2299317013" sldId="279"/>
        </pc:sldMkLst>
        <pc:spChg chg="mod">
          <ac:chgData name="Jwalana R" userId="b5b9c200fc0048ba" providerId="Windows Live" clId="Web-{970A219A-4AE6-46B9-9698-A4507ADF40A6}" dt="2023-11-13T08:27:32.421" v="840" actId="20577"/>
          <ac:spMkLst>
            <pc:docMk/>
            <pc:sldMk cId="2299317013" sldId="279"/>
            <ac:spMk id="2" creationId="{9AF784C8-B6AE-BCD9-FF6F-20E27A1B3288}"/>
          </ac:spMkLst>
        </pc:spChg>
        <pc:spChg chg="mod">
          <ac:chgData name="Jwalana R" userId="b5b9c200fc0048ba" providerId="Windows Live" clId="Web-{970A219A-4AE6-46B9-9698-A4507ADF40A6}" dt="2023-11-13T08:28:57.378" v="960" actId="20577"/>
          <ac:spMkLst>
            <pc:docMk/>
            <pc:sldMk cId="2299317013" sldId="279"/>
            <ac:spMk id="6" creationId="{0567FD69-7488-F7A1-7F7D-F0539659177D}"/>
          </ac:spMkLst>
        </pc:spChg>
      </pc:sldChg>
      <pc:sldChg chg="modSp del">
        <pc:chgData name="Jwalana R" userId="b5b9c200fc0048ba" providerId="Windows Live" clId="Web-{970A219A-4AE6-46B9-9698-A4507ADF40A6}" dt="2023-11-13T07:27:45.934" v="99"/>
        <pc:sldMkLst>
          <pc:docMk/>
          <pc:sldMk cId="2334394927" sldId="281"/>
        </pc:sldMkLst>
        <pc:spChg chg="mod">
          <ac:chgData name="Jwalana R" userId="b5b9c200fc0048ba" providerId="Windows Live" clId="Web-{970A219A-4AE6-46B9-9698-A4507ADF40A6}" dt="2023-11-13T05:48:23.455" v="65" actId="20577"/>
          <ac:spMkLst>
            <pc:docMk/>
            <pc:sldMk cId="2334394927" sldId="281"/>
            <ac:spMk id="6" creationId="{0567FD69-7488-F7A1-7F7D-F0539659177D}"/>
          </ac:spMkLst>
        </pc:spChg>
      </pc:sldChg>
      <pc:sldChg chg="modSp">
        <pc:chgData name="Jwalana R" userId="b5b9c200fc0048ba" providerId="Windows Live" clId="Web-{970A219A-4AE6-46B9-9698-A4507ADF40A6}" dt="2023-11-13T06:07:55.216" v="74" actId="20577"/>
        <pc:sldMkLst>
          <pc:docMk/>
          <pc:sldMk cId="516460962" sldId="282"/>
        </pc:sldMkLst>
        <pc:spChg chg="mod">
          <ac:chgData name="Jwalana R" userId="b5b9c200fc0048ba" providerId="Windows Live" clId="Web-{970A219A-4AE6-46B9-9698-A4507ADF40A6}" dt="2023-11-13T06:07:55.216" v="74" actId="20577"/>
          <ac:spMkLst>
            <pc:docMk/>
            <pc:sldMk cId="516460962" sldId="282"/>
            <ac:spMk id="4" creationId="{7F6F2ED5-8B22-862F-4740-FD7B58D5E55B}"/>
          </ac:spMkLst>
        </pc:spChg>
      </pc:sldChg>
      <pc:sldChg chg="modSp">
        <pc:chgData name="Jwalana R" userId="b5b9c200fc0048ba" providerId="Windows Live" clId="Web-{970A219A-4AE6-46B9-9698-A4507ADF40A6}" dt="2023-11-13T07:42:14.443" v="748" actId="20577"/>
        <pc:sldMkLst>
          <pc:docMk/>
          <pc:sldMk cId="640908144" sldId="283"/>
        </pc:sldMkLst>
        <pc:spChg chg="mod">
          <ac:chgData name="Jwalana R" userId="b5b9c200fc0048ba" providerId="Windows Live" clId="Web-{970A219A-4AE6-46B9-9698-A4507ADF40A6}" dt="2023-11-13T07:42:14.443" v="748" actId="20577"/>
          <ac:spMkLst>
            <pc:docMk/>
            <pc:sldMk cId="640908144" sldId="283"/>
            <ac:spMk id="3" creationId="{6CC19E83-7319-A702-78E2-3EAD5096E689}"/>
          </ac:spMkLst>
        </pc:spChg>
      </pc:sldChg>
      <pc:sldChg chg="del">
        <pc:chgData name="Jwalana R" userId="b5b9c200fc0048ba" providerId="Windows Live" clId="Web-{970A219A-4AE6-46B9-9698-A4507ADF40A6}" dt="2023-11-13T08:27:15.170" v="832"/>
        <pc:sldMkLst>
          <pc:docMk/>
          <pc:sldMk cId="1284874799" sldId="288"/>
        </pc:sldMkLst>
      </pc:sldChg>
      <pc:sldChg chg="addSp delSp modSp add ord replId">
        <pc:chgData name="Jwalana R" userId="b5b9c200fc0048ba" providerId="Windows Live" clId="Web-{970A219A-4AE6-46B9-9698-A4507ADF40A6}" dt="2023-11-13T07:40:01.205" v="745" actId="1076"/>
        <pc:sldMkLst>
          <pc:docMk/>
          <pc:sldMk cId="2147805094" sldId="290"/>
        </pc:sldMkLst>
        <pc:spChg chg="mod">
          <ac:chgData name="Jwalana R" userId="b5b9c200fc0048ba" providerId="Windows Live" clId="Web-{970A219A-4AE6-46B9-9698-A4507ADF40A6}" dt="2023-11-13T07:38:58.015" v="738" actId="20577"/>
          <ac:spMkLst>
            <pc:docMk/>
            <pc:sldMk cId="2147805094" sldId="290"/>
            <ac:spMk id="2" creationId="{9AF784C8-B6AE-BCD9-FF6F-20E27A1B3288}"/>
          </ac:spMkLst>
        </pc:spChg>
        <pc:spChg chg="del">
          <ac:chgData name="Jwalana R" userId="b5b9c200fc0048ba" providerId="Windows Live" clId="Web-{970A219A-4AE6-46B9-9698-A4507ADF40A6}" dt="2023-11-13T07:39:01.531" v="739"/>
          <ac:spMkLst>
            <pc:docMk/>
            <pc:sldMk cId="2147805094" sldId="290"/>
            <ac:spMk id="4" creationId="{612646CF-B7C4-4980-9FC8-5A77E24F8AAF}"/>
          </ac:spMkLst>
        </pc:spChg>
        <pc:picChg chg="add mod">
          <ac:chgData name="Jwalana R" userId="b5b9c200fc0048ba" providerId="Windows Live" clId="Web-{970A219A-4AE6-46B9-9698-A4507ADF40A6}" dt="2023-11-13T07:39:32.048" v="741" actId="1076"/>
          <ac:picMkLst>
            <pc:docMk/>
            <pc:sldMk cId="2147805094" sldId="290"/>
            <ac:picMk id="5" creationId="{DFDAAEC2-C6E7-A888-FE15-FAAE9666DFE6}"/>
          </ac:picMkLst>
        </pc:picChg>
        <pc:picChg chg="add mod">
          <ac:chgData name="Jwalana R" userId="b5b9c200fc0048ba" providerId="Windows Live" clId="Web-{970A219A-4AE6-46B9-9698-A4507ADF40A6}" dt="2023-11-13T07:40:01.205" v="745" actId="1076"/>
          <ac:picMkLst>
            <pc:docMk/>
            <pc:sldMk cId="2147805094" sldId="290"/>
            <ac:picMk id="7" creationId="{9A361238-34DD-B6F5-8ACE-E5CDD9B0D297}"/>
          </ac:picMkLst>
        </pc:picChg>
      </pc:sldChg>
      <pc:sldChg chg="addSp delSp modSp add replId">
        <pc:chgData name="Jwalana R" userId="b5b9c200fc0048ba" providerId="Windows Live" clId="Web-{970A219A-4AE6-46B9-9698-A4507ADF40A6}" dt="2023-11-13T08:00:16.405" v="758" actId="1076"/>
        <pc:sldMkLst>
          <pc:docMk/>
          <pc:sldMk cId="3019429767" sldId="291"/>
        </pc:sldMkLst>
        <pc:picChg chg="add mod">
          <ac:chgData name="Jwalana R" userId="b5b9c200fc0048ba" providerId="Windows Live" clId="Web-{970A219A-4AE6-46B9-9698-A4507ADF40A6}" dt="2023-11-13T07:59:41.669" v="754" actId="14100"/>
          <ac:picMkLst>
            <pc:docMk/>
            <pc:sldMk cId="3019429767" sldId="291"/>
            <ac:picMk id="4" creationId="{C7544DF5-2D75-1FEF-65AB-30E2FCC55FAF}"/>
          </ac:picMkLst>
        </pc:picChg>
        <pc:picChg chg="add mod">
          <ac:chgData name="Jwalana R" userId="b5b9c200fc0048ba" providerId="Windows Live" clId="Web-{970A219A-4AE6-46B9-9698-A4507ADF40A6}" dt="2023-11-13T08:00:16.405" v="758" actId="1076"/>
          <ac:picMkLst>
            <pc:docMk/>
            <pc:sldMk cId="3019429767" sldId="291"/>
            <ac:picMk id="5" creationId="{DCC1E45F-BBA0-7736-A588-6749826F9136}"/>
          </ac:picMkLst>
        </pc:picChg>
        <pc:picChg chg="del">
          <ac:chgData name="Jwalana R" userId="b5b9c200fc0048ba" providerId="Windows Live" clId="Web-{970A219A-4AE6-46B9-9698-A4507ADF40A6}" dt="2023-11-13T07:42:30.568" v="750"/>
          <ac:picMkLst>
            <pc:docMk/>
            <pc:sldMk cId="3019429767" sldId="291"/>
            <ac:picMk id="5" creationId="{DFDAAEC2-C6E7-A888-FE15-FAAE9666DFE6}"/>
          </ac:picMkLst>
        </pc:picChg>
        <pc:picChg chg="del">
          <ac:chgData name="Jwalana R" userId="b5b9c200fc0048ba" providerId="Windows Live" clId="Web-{970A219A-4AE6-46B9-9698-A4507ADF40A6}" dt="2023-11-13T07:42:32.287" v="751"/>
          <ac:picMkLst>
            <pc:docMk/>
            <pc:sldMk cId="3019429767" sldId="291"/>
            <ac:picMk id="7" creationId="{9A361238-34DD-B6F5-8ACE-E5CDD9B0D297}"/>
          </ac:picMkLst>
        </pc:picChg>
      </pc:sldChg>
      <pc:sldChg chg="addSp delSp modSp add replId">
        <pc:chgData name="Jwalana R" userId="b5b9c200fc0048ba" providerId="Windows Live" clId="Web-{970A219A-4AE6-46B9-9698-A4507ADF40A6}" dt="2023-11-13T08:01:42.142" v="767" actId="1076"/>
        <pc:sldMkLst>
          <pc:docMk/>
          <pc:sldMk cId="4207108067" sldId="292"/>
        </pc:sldMkLst>
        <pc:picChg chg="del">
          <ac:chgData name="Jwalana R" userId="b5b9c200fc0048ba" providerId="Windows Live" clId="Web-{970A219A-4AE6-46B9-9698-A4507ADF40A6}" dt="2023-11-13T08:00:29.765" v="760"/>
          <ac:picMkLst>
            <pc:docMk/>
            <pc:sldMk cId="4207108067" sldId="292"/>
            <ac:picMk id="4" creationId="{C7544DF5-2D75-1FEF-65AB-30E2FCC55FAF}"/>
          </ac:picMkLst>
        </pc:picChg>
        <pc:picChg chg="del">
          <ac:chgData name="Jwalana R" userId="b5b9c200fc0048ba" providerId="Windows Live" clId="Web-{970A219A-4AE6-46B9-9698-A4507ADF40A6}" dt="2023-11-13T08:00:31.827" v="761"/>
          <ac:picMkLst>
            <pc:docMk/>
            <pc:sldMk cId="4207108067" sldId="292"/>
            <ac:picMk id="5" creationId="{DCC1E45F-BBA0-7736-A588-6749826F9136}"/>
          </ac:picMkLst>
        </pc:picChg>
        <pc:picChg chg="add mod">
          <ac:chgData name="Jwalana R" userId="b5b9c200fc0048ba" providerId="Windows Live" clId="Web-{970A219A-4AE6-46B9-9698-A4507ADF40A6}" dt="2023-11-13T08:01:24.517" v="765" actId="1076"/>
          <ac:picMkLst>
            <pc:docMk/>
            <pc:sldMk cId="4207108067" sldId="292"/>
            <ac:picMk id="7" creationId="{6787B764-D788-DBB9-E7BC-732FAD692551}"/>
          </ac:picMkLst>
        </pc:picChg>
        <pc:picChg chg="add mod">
          <ac:chgData name="Jwalana R" userId="b5b9c200fc0048ba" providerId="Windows Live" clId="Web-{970A219A-4AE6-46B9-9698-A4507ADF40A6}" dt="2023-11-13T08:01:42.142" v="767" actId="1076"/>
          <ac:picMkLst>
            <pc:docMk/>
            <pc:sldMk cId="4207108067" sldId="292"/>
            <ac:picMk id="8" creationId="{883ED172-F70D-BC87-1137-9C2527CF6039}"/>
          </ac:picMkLst>
        </pc:picChg>
      </pc:sldChg>
      <pc:sldChg chg="addSp modSp add replId">
        <pc:chgData name="Jwalana R" userId="b5b9c200fc0048ba" providerId="Windows Live" clId="Web-{970A219A-4AE6-46B9-9698-A4507ADF40A6}" dt="2023-11-13T08:02:27.019" v="771" actId="1076"/>
        <pc:sldMkLst>
          <pc:docMk/>
          <pc:sldMk cId="4025443259" sldId="293"/>
        </pc:sldMkLst>
        <pc:picChg chg="add mod">
          <ac:chgData name="Jwalana R" userId="b5b9c200fc0048ba" providerId="Windows Live" clId="Web-{970A219A-4AE6-46B9-9698-A4507ADF40A6}" dt="2023-11-13T08:02:10.268" v="769" actId="1076"/>
          <ac:picMkLst>
            <pc:docMk/>
            <pc:sldMk cId="4025443259" sldId="293"/>
            <ac:picMk id="4" creationId="{25BA862C-010C-E9B0-44BE-D8CCCD0F361E}"/>
          </ac:picMkLst>
        </pc:picChg>
        <pc:picChg chg="add mod">
          <ac:chgData name="Jwalana R" userId="b5b9c200fc0048ba" providerId="Windows Live" clId="Web-{970A219A-4AE6-46B9-9698-A4507ADF40A6}" dt="2023-11-13T08:02:27.019" v="771" actId="1076"/>
          <ac:picMkLst>
            <pc:docMk/>
            <pc:sldMk cId="4025443259" sldId="293"/>
            <ac:picMk id="5" creationId="{1CF76B6A-0824-4C2D-06BB-78BB927AE0B1}"/>
          </ac:picMkLst>
        </pc:picChg>
      </pc:sldChg>
      <pc:sldChg chg="addSp modSp add replId">
        <pc:chgData name="Jwalana R" userId="b5b9c200fc0048ba" providerId="Windows Live" clId="Web-{970A219A-4AE6-46B9-9698-A4507ADF40A6}" dt="2023-11-13T08:03:35.615" v="776" actId="1076"/>
        <pc:sldMkLst>
          <pc:docMk/>
          <pc:sldMk cId="3000232605" sldId="294"/>
        </pc:sldMkLst>
        <pc:picChg chg="add mod">
          <ac:chgData name="Jwalana R" userId="b5b9c200fc0048ba" providerId="Windows Live" clId="Web-{970A219A-4AE6-46B9-9698-A4507ADF40A6}" dt="2023-11-13T08:03:17.787" v="774" actId="1076"/>
          <ac:picMkLst>
            <pc:docMk/>
            <pc:sldMk cId="3000232605" sldId="294"/>
            <ac:picMk id="4" creationId="{077D71F6-40E3-2562-DAA3-5354FDD32B0F}"/>
          </ac:picMkLst>
        </pc:picChg>
        <pc:picChg chg="add mod">
          <ac:chgData name="Jwalana R" userId="b5b9c200fc0048ba" providerId="Windows Live" clId="Web-{970A219A-4AE6-46B9-9698-A4507ADF40A6}" dt="2023-11-13T08:03:35.615" v="776" actId="1076"/>
          <ac:picMkLst>
            <pc:docMk/>
            <pc:sldMk cId="3000232605" sldId="294"/>
            <ac:picMk id="5" creationId="{230C39F6-BCD6-F937-6582-6920DA144587}"/>
          </ac:picMkLst>
        </pc:picChg>
      </pc:sldChg>
      <pc:sldChg chg="addSp modSp add replId">
        <pc:chgData name="Jwalana R" userId="b5b9c200fc0048ba" providerId="Windows Live" clId="Web-{970A219A-4AE6-46B9-9698-A4507ADF40A6}" dt="2023-11-13T08:04:20.383" v="781" actId="1076"/>
        <pc:sldMkLst>
          <pc:docMk/>
          <pc:sldMk cId="2248698178" sldId="295"/>
        </pc:sldMkLst>
        <pc:picChg chg="add mod">
          <ac:chgData name="Jwalana R" userId="b5b9c200fc0048ba" providerId="Windows Live" clId="Web-{970A219A-4AE6-46B9-9698-A4507ADF40A6}" dt="2023-11-13T08:04:02.960" v="779" actId="1076"/>
          <ac:picMkLst>
            <pc:docMk/>
            <pc:sldMk cId="2248698178" sldId="295"/>
            <ac:picMk id="4" creationId="{9CF0C139-FDBC-0524-4329-684ADB196B6C}"/>
          </ac:picMkLst>
        </pc:picChg>
        <pc:picChg chg="add mod">
          <ac:chgData name="Jwalana R" userId="b5b9c200fc0048ba" providerId="Windows Live" clId="Web-{970A219A-4AE6-46B9-9698-A4507ADF40A6}" dt="2023-11-13T08:04:20.383" v="781" actId="1076"/>
          <ac:picMkLst>
            <pc:docMk/>
            <pc:sldMk cId="2248698178" sldId="295"/>
            <ac:picMk id="5" creationId="{DBB414B1-65F8-3EDA-2DC0-FFFCB0073074}"/>
          </ac:picMkLst>
        </pc:picChg>
      </pc:sldChg>
      <pc:sldChg chg="addSp modSp add replId">
        <pc:chgData name="Jwalana R" userId="b5b9c200fc0048ba" providerId="Windows Live" clId="Web-{970A219A-4AE6-46B9-9698-A4507ADF40A6}" dt="2023-11-13T08:06:35.826" v="800" actId="1076"/>
        <pc:sldMkLst>
          <pc:docMk/>
          <pc:sldMk cId="1878301838" sldId="296"/>
        </pc:sldMkLst>
        <pc:spChg chg="add mod">
          <ac:chgData name="Jwalana R" userId="b5b9c200fc0048ba" providerId="Windows Live" clId="Web-{970A219A-4AE6-46B9-9698-A4507ADF40A6}" dt="2023-11-13T08:06:35.826" v="800" actId="1076"/>
          <ac:spMkLst>
            <pc:docMk/>
            <pc:sldMk cId="1878301838" sldId="296"/>
            <ac:spMk id="5" creationId="{A9E70265-00F8-72C3-107F-670D84D1D97F}"/>
          </ac:spMkLst>
        </pc:spChg>
        <pc:picChg chg="add mod">
          <ac:chgData name="Jwalana R" userId="b5b9c200fc0048ba" providerId="Windows Live" clId="Web-{970A219A-4AE6-46B9-9698-A4507ADF40A6}" dt="2023-11-13T08:04:41.337" v="783" actId="1076"/>
          <ac:picMkLst>
            <pc:docMk/>
            <pc:sldMk cId="1878301838" sldId="296"/>
            <ac:picMk id="4" creationId="{054DB3A3-1361-54B2-CE14-EFE8017865E1}"/>
          </ac:picMkLst>
        </pc:picChg>
      </pc:sldChg>
      <pc:sldChg chg="addSp delSp modSp add replId">
        <pc:chgData name="Jwalana R" userId="b5b9c200fc0048ba" providerId="Windows Live" clId="Web-{970A219A-4AE6-46B9-9698-A4507ADF40A6}" dt="2023-11-13T08:11:00.570" v="831" actId="1076"/>
        <pc:sldMkLst>
          <pc:docMk/>
          <pc:sldMk cId="547561173" sldId="297"/>
        </pc:sldMkLst>
        <pc:spChg chg="mod">
          <ac:chgData name="Jwalana R" userId="b5b9c200fc0048ba" providerId="Windows Live" clId="Web-{970A219A-4AE6-46B9-9698-A4507ADF40A6}" dt="2023-11-13T08:08:21.673" v="818" actId="1076"/>
          <ac:spMkLst>
            <pc:docMk/>
            <pc:sldMk cId="547561173" sldId="297"/>
            <ac:spMk id="2" creationId="{9AF784C8-B6AE-BCD9-FF6F-20E27A1B3288}"/>
          </ac:spMkLst>
        </pc:spChg>
        <pc:spChg chg="del">
          <ac:chgData name="Jwalana R" userId="b5b9c200fc0048ba" providerId="Windows Live" clId="Web-{970A219A-4AE6-46B9-9698-A4507ADF40A6}" dt="2023-11-13T08:08:31.127" v="820"/>
          <ac:spMkLst>
            <pc:docMk/>
            <pc:sldMk cId="547561173" sldId="297"/>
            <ac:spMk id="5" creationId="{A9E70265-00F8-72C3-107F-670D84D1D97F}"/>
          </ac:spMkLst>
        </pc:spChg>
        <pc:spChg chg="mod">
          <ac:chgData name="Jwalana R" userId="b5b9c200fc0048ba" providerId="Windows Live" clId="Web-{970A219A-4AE6-46B9-9698-A4507ADF40A6}" dt="2023-11-13T08:10:53.117" v="828" actId="1076"/>
          <ac:spMkLst>
            <pc:docMk/>
            <pc:sldMk cId="547561173" sldId="297"/>
            <ac:spMk id="6" creationId="{0567FD69-7488-F7A1-7F7D-F0539659177D}"/>
          </ac:spMkLst>
        </pc:spChg>
        <pc:picChg chg="del">
          <ac:chgData name="Jwalana R" userId="b5b9c200fc0048ba" providerId="Windows Live" clId="Web-{970A219A-4AE6-46B9-9698-A4507ADF40A6}" dt="2023-11-13T08:08:28.721" v="819"/>
          <ac:picMkLst>
            <pc:docMk/>
            <pc:sldMk cId="547561173" sldId="297"/>
            <ac:picMk id="4" creationId="{054DB3A3-1361-54B2-CE14-EFE8017865E1}"/>
          </ac:picMkLst>
        </pc:picChg>
        <pc:picChg chg="add mod">
          <ac:chgData name="Jwalana R" userId="b5b9c200fc0048ba" providerId="Windows Live" clId="Web-{970A219A-4AE6-46B9-9698-A4507ADF40A6}" dt="2023-11-13T08:11:00.570" v="831" actId="1076"/>
          <ac:picMkLst>
            <pc:docMk/>
            <pc:sldMk cId="547561173" sldId="297"/>
            <ac:picMk id="7" creationId="{9449666D-0BA7-A885-6E94-FA4F9720D50E}"/>
          </ac:picMkLst>
        </pc:picChg>
      </pc:sldChg>
    </pc:docChg>
  </pc:docChgLst>
  <pc:docChgLst>
    <pc:chgData name="Abhigna Narra" userId="007bdd9043370e83" providerId="LiveId" clId="{2791B28D-0471-464F-B0A2-E4A9C65B2961}"/>
    <pc:docChg chg="undo custSel addSld delSld modSld">
      <pc:chgData name="Abhigna Narra" userId="007bdd9043370e83" providerId="LiveId" clId="{2791B28D-0471-464F-B0A2-E4A9C65B2961}" dt="2023-11-13T08:44:52.553" v="309" actId="47"/>
      <pc:docMkLst>
        <pc:docMk/>
      </pc:docMkLst>
      <pc:sldChg chg="modSp mod">
        <pc:chgData name="Abhigna Narra" userId="007bdd9043370e83" providerId="LiveId" clId="{2791B28D-0471-464F-B0A2-E4A9C65B2961}" dt="2023-11-12T18:54:43.662" v="15" actId="1076"/>
        <pc:sldMkLst>
          <pc:docMk/>
          <pc:sldMk cId="1116564279" sldId="259"/>
        </pc:sldMkLst>
        <pc:spChg chg="mod">
          <ac:chgData name="Abhigna Narra" userId="007bdd9043370e83" providerId="LiveId" clId="{2791B28D-0471-464F-B0A2-E4A9C65B2961}" dt="2023-11-12T18:54:43.662" v="15" actId="1076"/>
          <ac:spMkLst>
            <pc:docMk/>
            <pc:sldMk cId="1116564279" sldId="259"/>
            <ac:spMk id="3" creationId="{1708174B-CB91-AA70-43EF-B97B710AF1F0}"/>
          </ac:spMkLst>
        </pc:spChg>
      </pc:sldChg>
      <pc:sldChg chg="modSp mod">
        <pc:chgData name="Abhigna Narra" userId="007bdd9043370e83" providerId="LiveId" clId="{2791B28D-0471-464F-B0A2-E4A9C65B2961}" dt="2023-11-12T19:09:29.688" v="239" actId="20577"/>
        <pc:sldMkLst>
          <pc:docMk/>
          <pc:sldMk cId="1504889393" sldId="261"/>
        </pc:sldMkLst>
        <pc:spChg chg="mod">
          <ac:chgData name="Abhigna Narra" userId="007bdd9043370e83" providerId="LiveId" clId="{2791B28D-0471-464F-B0A2-E4A9C65B2961}" dt="2023-11-12T19:09:29.688" v="239" actId="20577"/>
          <ac:spMkLst>
            <pc:docMk/>
            <pc:sldMk cId="1504889393" sldId="261"/>
            <ac:spMk id="3" creationId="{1708174B-CB91-AA70-43EF-B97B710AF1F0}"/>
          </ac:spMkLst>
        </pc:spChg>
      </pc:sldChg>
      <pc:sldChg chg="modSp del mod">
        <pc:chgData name="Abhigna Narra" userId="007bdd9043370e83" providerId="LiveId" clId="{2791B28D-0471-464F-B0A2-E4A9C65B2961}" dt="2023-11-13T08:36:18.751" v="306" actId="47"/>
        <pc:sldMkLst>
          <pc:docMk/>
          <pc:sldMk cId="1455769492" sldId="262"/>
        </pc:sldMkLst>
        <pc:spChg chg="mod">
          <ac:chgData name="Abhigna Narra" userId="007bdd9043370e83" providerId="LiveId" clId="{2791B28D-0471-464F-B0A2-E4A9C65B2961}" dt="2023-11-12T18:47:21.764" v="5" actId="20577"/>
          <ac:spMkLst>
            <pc:docMk/>
            <pc:sldMk cId="1455769492" sldId="262"/>
            <ac:spMk id="3" creationId="{1708174B-CB91-AA70-43EF-B97B710AF1F0}"/>
          </ac:spMkLst>
        </pc:spChg>
      </pc:sldChg>
      <pc:sldChg chg="addSp delSp modSp mod">
        <pc:chgData name="Abhigna Narra" userId="007bdd9043370e83" providerId="LiveId" clId="{2791B28D-0471-464F-B0A2-E4A9C65B2961}" dt="2023-11-13T08:33:33.758" v="278" actId="1076"/>
        <pc:sldMkLst>
          <pc:docMk/>
          <pc:sldMk cId="3692521540" sldId="264"/>
        </pc:sldMkLst>
        <pc:picChg chg="del">
          <ac:chgData name="Abhigna Narra" userId="007bdd9043370e83" providerId="LiveId" clId="{2791B28D-0471-464F-B0A2-E4A9C65B2961}" dt="2023-11-13T08:32:43.627" v="272" actId="478"/>
          <ac:picMkLst>
            <pc:docMk/>
            <pc:sldMk cId="3692521540" sldId="264"/>
            <ac:picMk id="4" creationId="{DEE69553-DE5D-05BB-CC51-FC98A7BD9B1B}"/>
          </ac:picMkLst>
        </pc:picChg>
        <pc:picChg chg="del">
          <ac:chgData name="Abhigna Narra" userId="007bdd9043370e83" providerId="LiveId" clId="{2791B28D-0471-464F-B0A2-E4A9C65B2961}" dt="2023-11-13T08:32:40.425" v="271" actId="478"/>
          <ac:picMkLst>
            <pc:docMk/>
            <pc:sldMk cId="3692521540" sldId="264"/>
            <ac:picMk id="5" creationId="{79D4F39B-5E3A-7379-3D1B-973B1FCD88B1}"/>
          </ac:picMkLst>
        </pc:picChg>
        <pc:picChg chg="add mod">
          <ac:chgData name="Abhigna Narra" userId="007bdd9043370e83" providerId="LiveId" clId="{2791B28D-0471-464F-B0A2-E4A9C65B2961}" dt="2023-11-13T08:33:33.758" v="278" actId="1076"/>
          <ac:picMkLst>
            <pc:docMk/>
            <pc:sldMk cId="3692521540" sldId="264"/>
            <ac:picMk id="1026" creationId="{4EE57149-81D0-8683-84E8-898C8316950C}"/>
          </ac:picMkLst>
        </pc:picChg>
      </pc:sldChg>
      <pc:sldChg chg="modSp mod">
        <pc:chgData name="Abhigna Narra" userId="007bdd9043370e83" providerId="LiveId" clId="{2791B28D-0471-464F-B0A2-E4A9C65B2961}" dt="2023-11-12T20:36:16.895" v="268" actId="20577"/>
        <pc:sldMkLst>
          <pc:docMk/>
          <pc:sldMk cId="807898323" sldId="265"/>
        </pc:sldMkLst>
        <pc:spChg chg="mod">
          <ac:chgData name="Abhigna Narra" userId="007bdd9043370e83" providerId="LiveId" clId="{2791B28D-0471-464F-B0A2-E4A9C65B2961}" dt="2023-11-12T20:36:16.895" v="268" actId="20577"/>
          <ac:spMkLst>
            <pc:docMk/>
            <pc:sldMk cId="807898323" sldId="265"/>
            <ac:spMk id="3" creationId="{1708174B-CB91-AA70-43EF-B97B710AF1F0}"/>
          </ac:spMkLst>
        </pc:spChg>
      </pc:sldChg>
      <pc:sldChg chg="del">
        <pc:chgData name="Abhigna Narra" userId="007bdd9043370e83" providerId="LiveId" clId="{2791B28D-0471-464F-B0A2-E4A9C65B2961}" dt="2023-11-13T08:41:13.011" v="308" actId="47"/>
        <pc:sldMkLst>
          <pc:docMk/>
          <pc:sldMk cId="1008159795" sldId="272"/>
        </pc:sldMkLst>
      </pc:sldChg>
      <pc:sldChg chg="del">
        <pc:chgData name="Abhigna Narra" userId="007bdd9043370e83" providerId="LiveId" clId="{2791B28D-0471-464F-B0A2-E4A9C65B2961}" dt="2023-11-13T08:41:11.010" v="307" actId="47"/>
        <pc:sldMkLst>
          <pc:docMk/>
          <pc:sldMk cId="1233599493" sldId="274"/>
        </pc:sldMkLst>
      </pc:sldChg>
      <pc:sldChg chg="modSp mod">
        <pc:chgData name="Abhigna Narra" userId="007bdd9043370e83" providerId="LiveId" clId="{2791B28D-0471-464F-B0A2-E4A9C65B2961}" dt="2023-11-12T19:10:20.109" v="260" actId="20577"/>
        <pc:sldMkLst>
          <pc:docMk/>
          <pc:sldMk cId="516460962" sldId="282"/>
        </pc:sldMkLst>
        <pc:spChg chg="mod">
          <ac:chgData name="Abhigna Narra" userId="007bdd9043370e83" providerId="LiveId" clId="{2791B28D-0471-464F-B0A2-E4A9C65B2961}" dt="2023-11-12T19:10:20.109" v="260" actId="20577"/>
          <ac:spMkLst>
            <pc:docMk/>
            <pc:sldMk cId="516460962" sldId="282"/>
            <ac:spMk id="4" creationId="{7F6F2ED5-8B22-862F-4740-FD7B58D5E55B}"/>
          </ac:spMkLst>
        </pc:spChg>
      </pc:sldChg>
      <pc:sldChg chg="modSp del mod">
        <pc:chgData name="Abhigna Narra" userId="007bdd9043370e83" providerId="LiveId" clId="{2791B28D-0471-464F-B0A2-E4A9C65B2961}" dt="2023-11-13T08:35:27.761" v="305" actId="47"/>
        <pc:sldMkLst>
          <pc:docMk/>
          <pc:sldMk cId="640908144" sldId="283"/>
        </pc:sldMkLst>
        <pc:spChg chg="mod">
          <ac:chgData name="Abhigna Narra" userId="007bdd9043370e83" providerId="LiveId" clId="{2791B28D-0471-464F-B0A2-E4A9C65B2961}" dt="2023-11-13T08:34:51.007" v="295" actId="5793"/>
          <ac:spMkLst>
            <pc:docMk/>
            <pc:sldMk cId="640908144" sldId="283"/>
            <ac:spMk id="3" creationId="{6CC19E83-7319-A702-78E2-3EAD5096E689}"/>
          </ac:spMkLst>
        </pc:spChg>
      </pc:sldChg>
      <pc:sldChg chg="modSp add del mod">
        <pc:chgData name="Abhigna Narra" userId="007bdd9043370e83" providerId="LiveId" clId="{2791B28D-0471-464F-B0A2-E4A9C65B2961}" dt="2023-11-12T20:37:34.157" v="269" actId="47"/>
        <pc:sldMkLst>
          <pc:docMk/>
          <pc:sldMk cId="3220265800" sldId="284"/>
        </pc:sldMkLst>
        <pc:spChg chg="mod">
          <ac:chgData name="Abhigna Narra" userId="007bdd9043370e83" providerId="LiveId" clId="{2791B28D-0471-464F-B0A2-E4A9C65B2961}" dt="2023-11-12T18:58:26.583" v="39" actId="113"/>
          <ac:spMkLst>
            <pc:docMk/>
            <pc:sldMk cId="3220265800" sldId="284"/>
            <ac:spMk id="2" creationId="{9AF784C8-B6AE-BCD9-FF6F-20E27A1B3288}"/>
          </ac:spMkLst>
        </pc:spChg>
        <pc:spChg chg="mod">
          <ac:chgData name="Abhigna Narra" userId="007bdd9043370e83" providerId="LiveId" clId="{2791B28D-0471-464F-B0A2-E4A9C65B2961}" dt="2023-11-12T19:00:26.712" v="44" actId="27636"/>
          <ac:spMkLst>
            <pc:docMk/>
            <pc:sldMk cId="3220265800" sldId="284"/>
            <ac:spMk id="3" creationId="{1708174B-CB91-AA70-43EF-B97B710AF1F0}"/>
          </ac:spMkLst>
        </pc:spChg>
      </pc:sldChg>
      <pc:sldChg chg="new del">
        <pc:chgData name="Abhigna Narra" userId="007bdd9043370e83" providerId="LiveId" clId="{2791B28D-0471-464F-B0A2-E4A9C65B2961}" dt="2023-11-12T18:56:55.963" v="17" actId="680"/>
        <pc:sldMkLst>
          <pc:docMk/>
          <pc:sldMk cId="4041190975" sldId="284"/>
        </pc:sldMkLst>
      </pc:sldChg>
      <pc:sldChg chg="del">
        <pc:chgData name="Abhigna Narra" userId="007bdd9043370e83" providerId="LiveId" clId="{2791B28D-0471-464F-B0A2-E4A9C65B2961}" dt="2023-11-13T08:44:52.553" v="309" actId="47"/>
        <pc:sldMkLst>
          <pc:docMk/>
          <pc:sldMk cId="431470857" sldId="289"/>
        </pc:sldMkLst>
      </pc:sldChg>
      <pc:sldChg chg="add">
        <pc:chgData name="Abhigna Narra" userId="007bdd9043370e83" providerId="LiveId" clId="{2791B28D-0471-464F-B0A2-E4A9C65B2961}" dt="2023-11-13T08:32:26.540" v="270" actId="2890"/>
        <pc:sldMkLst>
          <pc:docMk/>
          <pc:sldMk cId="1479506413" sldId="298"/>
        </pc:sldMkLst>
      </pc:sldChg>
      <pc:sldChg chg="addSp delSp modSp add mod">
        <pc:chgData name="Abhigna Narra" userId="007bdd9043370e83" providerId="LiveId" clId="{2791B28D-0471-464F-B0A2-E4A9C65B2961}" dt="2023-11-13T08:34:14.722" v="286" actId="1076"/>
        <pc:sldMkLst>
          <pc:docMk/>
          <pc:sldMk cId="1837519330" sldId="299"/>
        </pc:sldMkLst>
        <pc:picChg chg="del">
          <ac:chgData name="Abhigna Narra" userId="007bdd9043370e83" providerId="LiveId" clId="{2791B28D-0471-464F-B0A2-E4A9C65B2961}" dt="2023-11-13T08:33:57.706" v="280" actId="478"/>
          <ac:picMkLst>
            <pc:docMk/>
            <pc:sldMk cId="1837519330" sldId="299"/>
            <ac:picMk id="7" creationId="{72D555DA-E206-56A4-A454-6D1D62B7AD62}"/>
          </ac:picMkLst>
        </pc:picChg>
        <pc:picChg chg="add mod">
          <ac:chgData name="Abhigna Narra" userId="007bdd9043370e83" providerId="LiveId" clId="{2791B28D-0471-464F-B0A2-E4A9C65B2961}" dt="2023-11-13T08:34:14.722" v="286" actId="1076"/>
          <ac:picMkLst>
            <pc:docMk/>
            <pc:sldMk cId="1837519330" sldId="299"/>
            <ac:picMk id="2050" creationId="{074CA643-4704-9BB3-1311-CCAB086809A6}"/>
          </ac:picMkLst>
        </pc:picChg>
      </pc:sldChg>
      <pc:sldChg chg="addSp delSp modSp add mod">
        <pc:chgData name="Abhigna Narra" userId="007bdd9043370e83" providerId="LiveId" clId="{2791B28D-0471-464F-B0A2-E4A9C65B2961}" dt="2023-11-13T08:35:26.172" v="304" actId="1076"/>
        <pc:sldMkLst>
          <pc:docMk/>
          <pc:sldMk cId="922842889" sldId="300"/>
        </pc:sldMkLst>
        <pc:spChg chg="add mod">
          <ac:chgData name="Abhigna Narra" userId="007bdd9043370e83" providerId="LiveId" clId="{2791B28D-0471-464F-B0A2-E4A9C65B2961}" dt="2023-11-13T08:35:26.172" v="304" actId="1076"/>
          <ac:spMkLst>
            <pc:docMk/>
            <pc:sldMk cId="922842889" sldId="300"/>
            <ac:spMk id="5" creationId="{87FB7910-E15B-D9E7-DF88-5B91996F5D36}"/>
          </ac:spMkLst>
        </pc:spChg>
        <pc:picChg chg="del">
          <ac:chgData name="Abhigna Narra" userId="007bdd9043370e83" providerId="LiveId" clId="{2791B28D-0471-464F-B0A2-E4A9C65B2961}" dt="2023-11-13T08:35:03.029" v="297" actId="478"/>
          <ac:picMkLst>
            <pc:docMk/>
            <pc:sldMk cId="922842889" sldId="300"/>
            <ac:picMk id="2050" creationId="{074CA643-4704-9BB3-1311-CCAB086809A6}"/>
          </ac:picMkLst>
        </pc:picChg>
      </pc:sldChg>
    </pc:docChg>
  </pc:docChgLst>
  <pc:docChgLst>
    <pc:chgData name="Jwalana R" userId="b5b9c200fc0048ba" providerId="Windows Live" clId="Web-{5DF231C0-8A50-4FB7-923A-58388477E389}"/>
    <pc:docChg chg="addSld delSld modSld sldOrd">
      <pc:chgData name="Jwalana R" userId="b5b9c200fc0048ba" providerId="Windows Live" clId="Web-{5DF231C0-8A50-4FB7-923A-58388477E389}" dt="2023-11-12T20:22:34.521" v="806" actId="20577"/>
      <pc:docMkLst>
        <pc:docMk/>
      </pc:docMkLst>
      <pc:sldChg chg="addSp delSp modSp">
        <pc:chgData name="Jwalana R" userId="b5b9c200fc0048ba" providerId="Windows Live" clId="Web-{5DF231C0-8A50-4FB7-923A-58388477E389}" dt="2023-11-12T20:00:18.324" v="357"/>
        <pc:sldMkLst>
          <pc:docMk/>
          <pc:sldMk cId="252891040" sldId="258"/>
        </pc:sldMkLst>
        <pc:spChg chg="mod">
          <ac:chgData name="Jwalana R" userId="b5b9c200fc0048ba" providerId="Windows Live" clId="Web-{5DF231C0-8A50-4FB7-923A-58388477E389}" dt="2023-11-12T19:43:31.040" v="78" actId="14100"/>
          <ac:spMkLst>
            <pc:docMk/>
            <pc:sldMk cId="252891040" sldId="258"/>
            <ac:spMk id="2" creationId="{78E9FD3B-507C-C459-A7C3-A20399432C74}"/>
          </ac:spMkLst>
        </pc:spChg>
        <pc:spChg chg="add del mod">
          <ac:chgData name="Jwalana R" userId="b5b9c200fc0048ba" providerId="Windows Live" clId="Web-{5DF231C0-8A50-4FB7-923A-58388477E389}" dt="2023-11-12T20:00:18.324" v="357"/>
          <ac:spMkLst>
            <pc:docMk/>
            <pc:sldMk cId="252891040" sldId="258"/>
            <ac:spMk id="3" creationId="{D3A11F4A-903E-FE61-38B9-B177D8073B99}"/>
          </ac:spMkLst>
        </pc:spChg>
      </pc:sldChg>
      <pc:sldChg chg="addSp modSp">
        <pc:chgData name="Jwalana R" userId="b5b9c200fc0048ba" providerId="Windows Live" clId="Web-{5DF231C0-8A50-4FB7-923A-58388477E389}" dt="2023-11-12T18:58:05.865" v="15" actId="20577"/>
        <pc:sldMkLst>
          <pc:docMk/>
          <pc:sldMk cId="1116564279" sldId="259"/>
        </pc:sldMkLst>
        <pc:spChg chg="add mod">
          <ac:chgData name="Jwalana R" userId="b5b9c200fc0048ba" providerId="Windows Live" clId="Web-{5DF231C0-8A50-4FB7-923A-58388477E389}" dt="2023-11-12T18:58:05.865" v="15" actId="20577"/>
          <ac:spMkLst>
            <pc:docMk/>
            <pc:sldMk cId="1116564279" sldId="259"/>
            <ac:spMk id="4" creationId="{0B853B8E-76B6-C268-EC35-5042AEEA6EB6}"/>
          </ac:spMkLst>
        </pc:spChg>
      </pc:sldChg>
      <pc:sldChg chg="modSp">
        <pc:chgData name="Jwalana R" userId="b5b9c200fc0048ba" providerId="Windows Live" clId="Web-{5DF231C0-8A50-4FB7-923A-58388477E389}" dt="2023-11-12T20:17:34.793" v="789" actId="20577"/>
        <pc:sldMkLst>
          <pc:docMk/>
          <pc:sldMk cId="1504889393" sldId="261"/>
        </pc:sldMkLst>
        <pc:spChg chg="mod">
          <ac:chgData name="Jwalana R" userId="b5b9c200fc0048ba" providerId="Windows Live" clId="Web-{5DF231C0-8A50-4FB7-923A-58388477E389}" dt="2023-11-12T20:17:34.793" v="789" actId="20577"/>
          <ac:spMkLst>
            <pc:docMk/>
            <pc:sldMk cId="1504889393" sldId="261"/>
            <ac:spMk id="3" creationId="{1708174B-CB91-AA70-43EF-B97B710AF1F0}"/>
          </ac:spMkLst>
        </pc:spChg>
      </pc:sldChg>
      <pc:sldChg chg="addSp delSp modSp del ord">
        <pc:chgData name="Jwalana R" userId="b5b9c200fc0048ba" providerId="Windows Live" clId="Web-{5DF231C0-8A50-4FB7-923A-58388477E389}" dt="2023-11-12T19:46:03.326" v="94"/>
        <pc:sldMkLst>
          <pc:docMk/>
          <pc:sldMk cId="1455769492" sldId="262"/>
        </pc:sldMkLst>
        <pc:spChg chg="mod">
          <ac:chgData name="Jwalana R" userId="b5b9c200fc0048ba" providerId="Windows Live" clId="Web-{5DF231C0-8A50-4FB7-923A-58388477E389}" dt="2023-11-12T19:45:49.170" v="93"/>
          <ac:spMkLst>
            <pc:docMk/>
            <pc:sldMk cId="1455769492" sldId="262"/>
            <ac:spMk id="2" creationId="{9AF784C8-B6AE-BCD9-FF6F-20E27A1B3288}"/>
          </ac:spMkLst>
        </pc:spChg>
        <pc:spChg chg="mod">
          <ac:chgData name="Jwalana R" userId="b5b9c200fc0048ba" providerId="Windows Live" clId="Web-{5DF231C0-8A50-4FB7-923A-58388477E389}" dt="2023-11-12T19:45:49.170" v="93"/>
          <ac:spMkLst>
            <pc:docMk/>
            <pc:sldMk cId="1455769492" sldId="262"/>
            <ac:spMk id="3" creationId="{1708174B-CB91-AA70-43EF-B97B710AF1F0}"/>
          </ac:spMkLst>
        </pc:spChg>
        <pc:spChg chg="del">
          <ac:chgData name="Jwalana R" userId="b5b9c200fc0048ba" providerId="Windows Live" clId="Web-{5DF231C0-8A50-4FB7-923A-58388477E389}" dt="2023-11-12T19:45:49.170" v="93"/>
          <ac:spMkLst>
            <pc:docMk/>
            <pc:sldMk cId="1455769492" sldId="262"/>
            <ac:spMk id="15" creationId="{AC17DE74-01C9-4859-B65A-85CF999E8580}"/>
          </ac:spMkLst>
        </pc:spChg>
        <pc:spChg chg="del">
          <ac:chgData name="Jwalana R" userId="b5b9c200fc0048ba" providerId="Windows Live" clId="Web-{5DF231C0-8A50-4FB7-923A-58388477E389}" dt="2023-11-12T19:45:49.170" v="93"/>
          <ac:spMkLst>
            <pc:docMk/>
            <pc:sldMk cId="1455769492" sldId="262"/>
            <ac:spMk id="17" creationId="{068C0432-0E90-4CC1-8CD3-D44A90DF07EF}"/>
          </ac:spMkLst>
        </pc:spChg>
        <pc:spChg chg="add">
          <ac:chgData name="Jwalana R" userId="b5b9c200fc0048ba" providerId="Windows Live" clId="Web-{5DF231C0-8A50-4FB7-923A-58388477E389}" dt="2023-11-12T19:45:49.170" v="93"/>
          <ac:spMkLst>
            <pc:docMk/>
            <pc:sldMk cId="1455769492" sldId="262"/>
            <ac:spMk id="22" creationId="{DEE2AD96-B495-4E06-9291-B71706F728CB}"/>
          </ac:spMkLst>
        </pc:spChg>
        <pc:spChg chg="add">
          <ac:chgData name="Jwalana R" userId="b5b9c200fc0048ba" providerId="Windows Live" clId="Web-{5DF231C0-8A50-4FB7-923A-58388477E389}" dt="2023-11-12T19:45:49.170" v="93"/>
          <ac:spMkLst>
            <pc:docMk/>
            <pc:sldMk cId="1455769492" sldId="262"/>
            <ac:spMk id="24" creationId="{53CF6D67-C5A8-4ADD-9E8E-1E38CA1D3166}"/>
          </ac:spMkLst>
        </pc:spChg>
        <pc:spChg chg="add">
          <ac:chgData name="Jwalana R" userId="b5b9c200fc0048ba" providerId="Windows Live" clId="Web-{5DF231C0-8A50-4FB7-923A-58388477E389}" dt="2023-11-12T19:45:49.170" v="93"/>
          <ac:spMkLst>
            <pc:docMk/>
            <pc:sldMk cId="1455769492" sldId="262"/>
            <ac:spMk id="26" creationId="{86909FA0-B515-4681-B7A8-FA281D133B94}"/>
          </ac:spMkLst>
        </pc:spChg>
        <pc:spChg chg="add">
          <ac:chgData name="Jwalana R" userId="b5b9c200fc0048ba" providerId="Windows Live" clId="Web-{5DF231C0-8A50-4FB7-923A-58388477E389}" dt="2023-11-12T19:45:49.170" v="93"/>
          <ac:spMkLst>
            <pc:docMk/>
            <pc:sldMk cId="1455769492" sldId="262"/>
            <ac:spMk id="28" creationId="{21C9FE86-FCC3-4A31-AA1C-C882262B7FE7}"/>
          </ac:spMkLst>
        </pc:spChg>
        <pc:spChg chg="add">
          <ac:chgData name="Jwalana R" userId="b5b9c200fc0048ba" providerId="Windows Live" clId="Web-{5DF231C0-8A50-4FB7-923A-58388477E389}" dt="2023-11-12T19:45:49.170" v="93"/>
          <ac:spMkLst>
            <pc:docMk/>
            <pc:sldMk cId="1455769492" sldId="262"/>
            <ac:spMk id="30" creationId="{7D96243B-ECED-4B71-8E06-AE9A285EAD20}"/>
          </ac:spMkLst>
        </pc:spChg>
        <pc:spChg chg="add">
          <ac:chgData name="Jwalana R" userId="b5b9c200fc0048ba" providerId="Windows Live" clId="Web-{5DF231C0-8A50-4FB7-923A-58388477E389}" dt="2023-11-12T19:45:49.170" v="93"/>
          <ac:spMkLst>
            <pc:docMk/>
            <pc:sldMk cId="1455769492" sldId="262"/>
            <ac:spMk id="32" creationId="{A09989E4-EFDC-4A90-A633-E0525FB4139E}"/>
          </ac:spMkLst>
        </pc:spChg>
      </pc:sldChg>
      <pc:sldChg chg="modSp">
        <pc:chgData name="Jwalana R" userId="b5b9c200fc0048ba" providerId="Windows Live" clId="Web-{5DF231C0-8A50-4FB7-923A-58388477E389}" dt="2023-11-12T18:59:25.117" v="24" actId="20577"/>
        <pc:sldMkLst>
          <pc:docMk/>
          <pc:sldMk cId="807898323" sldId="265"/>
        </pc:sldMkLst>
        <pc:spChg chg="mod">
          <ac:chgData name="Jwalana R" userId="b5b9c200fc0048ba" providerId="Windows Live" clId="Web-{5DF231C0-8A50-4FB7-923A-58388477E389}" dt="2023-11-12T18:59:25.117" v="24" actId="20577"/>
          <ac:spMkLst>
            <pc:docMk/>
            <pc:sldMk cId="807898323" sldId="265"/>
            <ac:spMk id="3" creationId="{1708174B-CB91-AA70-43EF-B97B710AF1F0}"/>
          </ac:spMkLst>
        </pc:spChg>
      </pc:sldChg>
      <pc:sldChg chg="new del">
        <pc:chgData name="Jwalana R" userId="b5b9c200fc0048ba" providerId="Windows Live" clId="Web-{5DF231C0-8A50-4FB7-923A-58388477E389}" dt="2023-11-12T19:44:41.214" v="87"/>
        <pc:sldMkLst>
          <pc:docMk/>
          <pc:sldMk cId="1970767516" sldId="284"/>
        </pc:sldMkLst>
      </pc:sldChg>
      <pc:sldChg chg="add del ord">
        <pc:chgData name="Jwalana R" userId="b5b9c200fc0048ba" providerId="Windows Live" clId="Web-{5DF231C0-8A50-4FB7-923A-58388477E389}" dt="2023-11-12T19:44:22.417" v="82"/>
        <pc:sldMkLst>
          <pc:docMk/>
          <pc:sldMk cId="2671933313" sldId="284"/>
        </pc:sldMkLst>
      </pc:sldChg>
      <pc:sldChg chg="addSp delSp modSp add ord">
        <pc:chgData name="Jwalana R" userId="b5b9c200fc0048ba" providerId="Windows Live" clId="Web-{5DF231C0-8A50-4FB7-923A-58388477E389}" dt="2023-11-12T20:22:34.521" v="806" actId="20577"/>
        <pc:sldMkLst>
          <pc:docMk/>
          <pc:sldMk cId="1780821552" sldId="285"/>
        </pc:sldMkLst>
        <pc:spChg chg="del mod">
          <ac:chgData name="Jwalana R" userId="b5b9c200fc0048ba" providerId="Windows Live" clId="Web-{5DF231C0-8A50-4FB7-923A-58388477E389}" dt="2023-11-12T19:54:31.688" v="225"/>
          <ac:spMkLst>
            <pc:docMk/>
            <pc:sldMk cId="1780821552" sldId="285"/>
            <ac:spMk id="2" creationId="{9AF784C8-B6AE-BCD9-FF6F-20E27A1B3288}"/>
          </ac:spMkLst>
        </pc:spChg>
        <pc:spChg chg="del mod">
          <ac:chgData name="Jwalana R" userId="b5b9c200fc0048ba" providerId="Windows Live" clId="Web-{5DF231C0-8A50-4FB7-923A-58388477E389}" dt="2023-11-12T19:57:53.585" v="297"/>
          <ac:spMkLst>
            <pc:docMk/>
            <pc:sldMk cId="1780821552" sldId="285"/>
            <ac:spMk id="3" creationId="{1708174B-CB91-AA70-43EF-B97B710AF1F0}"/>
          </ac:spMkLst>
        </pc:spChg>
        <pc:spChg chg="add mod">
          <ac:chgData name="Jwalana R" userId="b5b9c200fc0048ba" providerId="Windows Live" clId="Web-{5DF231C0-8A50-4FB7-923A-58388477E389}" dt="2023-11-12T19:57:28.960" v="296" actId="1076"/>
          <ac:spMkLst>
            <pc:docMk/>
            <pc:sldMk cId="1780821552" sldId="285"/>
            <ac:spMk id="4" creationId="{BC71D52D-3FAD-0F81-78E9-F0CCCF9C8712}"/>
          </ac:spMkLst>
        </pc:spChg>
        <pc:spChg chg="add del mod">
          <ac:chgData name="Jwalana R" userId="b5b9c200fc0048ba" providerId="Windows Live" clId="Web-{5DF231C0-8A50-4FB7-923A-58388477E389}" dt="2023-11-12T19:55:38.034" v="283"/>
          <ac:spMkLst>
            <pc:docMk/>
            <pc:sldMk cId="1780821552" sldId="285"/>
            <ac:spMk id="5" creationId="{8F7E6F20-1EA3-A9DC-7E34-9269316ECE10}"/>
          </ac:spMkLst>
        </pc:spChg>
        <pc:spChg chg="add del mod">
          <ac:chgData name="Jwalana R" userId="b5b9c200fc0048ba" providerId="Windows Live" clId="Web-{5DF231C0-8A50-4FB7-923A-58388477E389}" dt="2023-11-12T19:54:36.501" v="226"/>
          <ac:spMkLst>
            <pc:docMk/>
            <pc:sldMk cId="1780821552" sldId="285"/>
            <ac:spMk id="7" creationId="{ED628D73-B7D2-4B1A-5028-048E981EC71F}"/>
          </ac:spMkLst>
        </pc:spChg>
        <pc:spChg chg="add del">
          <ac:chgData name="Jwalana R" userId="b5b9c200fc0048ba" providerId="Windows Live" clId="Web-{5DF231C0-8A50-4FB7-923A-58388477E389}" dt="2023-11-12T19:45:18.434" v="89"/>
          <ac:spMkLst>
            <pc:docMk/>
            <pc:sldMk cId="1780821552" sldId="285"/>
            <ac:spMk id="8" creationId="{1B15ED52-F352-441B-82BF-E0EA34836D08}"/>
          </ac:spMkLst>
        </pc:spChg>
        <pc:spChg chg="add del">
          <ac:chgData name="Jwalana R" userId="b5b9c200fc0048ba" providerId="Windows Live" clId="Web-{5DF231C0-8A50-4FB7-923A-58388477E389}" dt="2023-11-12T19:45:18.434" v="89"/>
          <ac:spMkLst>
            <pc:docMk/>
            <pc:sldMk cId="1780821552" sldId="285"/>
            <ac:spMk id="10" creationId="{3B2E3793-BFE6-45A2-9B7B-E18844431C99}"/>
          </ac:spMkLst>
        </pc:spChg>
        <pc:spChg chg="add del mod">
          <ac:chgData name="Jwalana R" userId="b5b9c200fc0048ba" providerId="Windows Live" clId="Web-{5DF231C0-8A50-4FB7-923A-58388477E389}" dt="2023-11-12T19:57:59.914" v="298"/>
          <ac:spMkLst>
            <pc:docMk/>
            <pc:sldMk cId="1780821552" sldId="285"/>
            <ac:spMk id="11" creationId="{D1D97DB9-979D-FB4B-A1AC-D1B8E815F180}"/>
          </ac:spMkLst>
        </pc:spChg>
        <pc:spChg chg="add del">
          <ac:chgData name="Jwalana R" userId="b5b9c200fc0048ba" providerId="Windows Live" clId="Web-{5DF231C0-8A50-4FB7-923A-58388477E389}" dt="2023-11-12T19:45:18.434" v="89"/>
          <ac:spMkLst>
            <pc:docMk/>
            <pc:sldMk cId="1780821552" sldId="285"/>
            <ac:spMk id="12" creationId="{BC4C4868-CB8F-4AF9-9CDB-8108F2C19B67}"/>
          </ac:spMkLst>
        </pc:spChg>
        <pc:spChg chg="add mod">
          <ac:chgData name="Jwalana R" userId="b5b9c200fc0048ba" providerId="Windows Live" clId="Web-{5DF231C0-8A50-4FB7-923A-58388477E389}" dt="2023-11-12T20:00:35.997" v="361" actId="20577"/>
          <ac:spMkLst>
            <pc:docMk/>
            <pc:sldMk cId="1780821552" sldId="285"/>
            <ac:spMk id="13" creationId="{3E028304-4699-A46C-7DF4-82D98281E578}"/>
          </ac:spMkLst>
        </pc:spChg>
        <pc:spChg chg="add del">
          <ac:chgData name="Jwalana R" userId="b5b9c200fc0048ba" providerId="Windows Live" clId="Web-{5DF231C0-8A50-4FB7-923A-58388477E389}" dt="2023-11-12T19:45:18.434" v="89"/>
          <ac:spMkLst>
            <pc:docMk/>
            <pc:sldMk cId="1780821552" sldId="285"/>
            <ac:spMk id="14" creationId="{375E0459-6403-40CD-989D-56A4407CA12E}"/>
          </ac:spMkLst>
        </pc:spChg>
        <pc:spChg chg="add del">
          <ac:chgData name="Jwalana R" userId="b5b9c200fc0048ba" providerId="Windows Live" clId="Web-{5DF231C0-8A50-4FB7-923A-58388477E389}" dt="2023-11-12T19:45:18.434" v="89"/>
          <ac:spMkLst>
            <pc:docMk/>
            <pc:sldMk cId="1780821552" sldId="285"/>
            <ac:spMk id="16" creationId="{53E5B1A8-3AC9-4BD1-9BBC-78CA94F2D1BA}"/>
          </ac:spMkLst>
        </pc:spChg>
        <pc:spChg chg="add mod">
          <ac:chgData name="Jwalana R" userId="b5b9c200fc0048ba" providerId="Windows Live" clId="Web-{5DF231C0-8A50-4FB7-923A-58388477E389}" dt="2023-11-12T20:22:34.521" v="806" actId="20577"/>
          <ac:spMkLst>
            <pc:docMk/>
            <pc:sldMk cId="1780821552" sldId="285"/>
            <ac:spMk id="17" creationId="{03C9B11B-24CE-867F-2F5E-5A3D759D0300}"/>
          </ac:spMkLst>
        </pc:spChg>
        <pc:spChg chg="add">
          <ac:chgData name="Jwalana R" userId="b5b9c200fc0048ba" providerId="Windows Live" clId="Web-{5DF231C0-8A50-4FB7-923A-58388477E389}" dt="2023-11-12T19:45:18.434" v="89"/>
          <ac:spMkLst>
            <pc:docMk/>
            <pc:sldMk cId="1780821552" sldId="285"/>
            <ac:spMk id="21" creationId="{DEE2AD96-B495-4E06-9291-B71706F728CB}"/>
          </ac:spMkLst>
        </pc:spChg>
        <pc:spChg chg="add">
          <ac:chgData name="Jwalana R" userId="b5b9c200fc0048ba" providerId="Windows Live" clId="Web-{5DF231C0-8A50-4FB7-923A-58388477E389}" dt="2023-11-12T19:45:18.434" v="89"/>
          <ac:spMkLst>
            <pc:docMk/>
            <pc:sldMk cId="1780821552" sldId="285"/>
            <ac:spMk id="23" creationId="{53CF6D67-C5A8-4ADD-9E8E-1E38CA1D3166}"/>
          </ac:spMkLst>
        </pc:spChg>
        <pc:spChg chg="add">
          <ac:chgData name="Jwalana R" userId="b5b9c200fc0048ba" providerId="Windows Live" clId="Web-{5DF231C0-8A50-4FB7-923A-58388477E389}" dt="2023-11-12T19:45:18.434" v="89"/>
          <ac:spMkLst>
            <pc:docMk/>
            <pc:sldMk cId="1780821552" sldId="285"/>
            <ac:spMk id="25" creationId="{86909FA0-B515-4681-B7A8-FA281D133B94}"/>
          </ac:spMkLst>
        </pc:spChg>
        <pc:spChg chg="add">
          <ac:chgData name="Jwalana R" userId="b5b9c200fc0048ba" providerId="Windows Live" clId="Web-{5DF231C0-8A50-4FB7-923A-58388477E389}" dt="2023-11-12T19:45:18.434" v="89"/>
          <ac:spMkLst>
            <pc:docMk/>
            <pc:sldMk cId="1780821552" sldId="285"/>
            <ac:spMk id="27" creationId="{21C9FE86-FCC3-4A31-AA1C-C882262B7FE7}"/>
          </ac:spMkLst>
        </pc:spChg>
        <pc:spChg chg="add">
          <ac:chgData name="Jwalana R" userId="b5b9c200fc0048ba" providerId="Windows Live" clId="Web-{5DF231C0-8A50-4FB7-923A-58388477E389}" dt="2023-11-12T19:45:18.434" v="89"/>
          <ac:spMkLst>
            <pc:docMk/>
            <pc:sldMk cId="1780821552" sldId="285"/>
            <ac:spMk id="29" creationId="{7D96243B-ECED-4B71-8E06-AE9A285EAD20}"/>
          </ac:spMkLst>
        </pc:spChg>
        <pc:spChg chg="add">
          <ac:chgData name="Jwalana R" userId="b5b9c200fc0048ba" providerId="Windows Live" clId="Web-{5DF231C0-8A50-4FB7-923A-58388477E389}" dt="2023-11-12T19:45:18.434" v="89"/>
          <ac:spMkLst>
            <pc:docMk/>
            <pc:sldMk cId="1780821552" sldId="285"/>
            <ac:spMk id="31" creationId="{A09989E4-EFDC-4A90-A633-E0525FB4139E}"/>
          </ac:spMkLst>
        </pc:spChg>
      </pc:sldChg>
      <pc:sldChg chg="addSp modSp add replId">
        <pc:chgData name="Jwalana R" userId="b5b9c200fc0048ba" providerId="Windows Live" clId="Web-{5DF231C0-8A50-4FB7-923A-58388477E389}" dt="2023-11-12T20:10:03.209" v="555" actId="20577"/>
        <pc:sldMkLst>
          <pc:docMk/>
          <pc:sldMk cId="28263663" sldId="286"/>
        </pc:sldMkLst>
        <pc:spChg chg="add mod">
          <ac:chgData name="Jwalana R" userId="b5b9c200fc0048ba" providerId="Windows Live" clId="Web-{5DF231C0-8A50-4FB7-923A-58388477E389}" dt="2023-11-12T20:10:03.209" v="555" actId="20577"/>
          <ac:spMkLst>
            <pc:docMk/>
            <pc:sldMk cId="28263663" sldId="286"/>
            <ac:spMk id="4" creationId="{E43A0AB1-8D74-16B1-2F7D-A80218EE888C}"/>
          </ac:spMkLst>
        </pc:spChg>
      </pc:sldChg>
      <pc:sldChg chg="add del">
        <pc:chgData name="Jwalana R" userId="b5b9c200fc0048ba" providerId="Windows Live" clId="Web-{5DF231C0-8A50-4FB7-923A-58388477E389}" dt="2023-11-12T19:44:40.105" v="86"/>
        <pc:sldMkLst>
          <pc:docMk/>
          <pc:sldMk cId="3977953741" sldId="286"/>
        </pc:sldMkLst>
      </pc:sldChg>
      <pc:sldChg chg="add del">
        <pc:chgData name="Jwalana R" userId="b5b9c200fc0048ba" providerId="Windows Live" clId="Web-{5DF231C0-8A50-4FB7-923A-58388477E389}" dt="2023-11-12T20:01:52.874" v="385"/>
        <pc:sldMkLst>
          <pc:docMk/>
          <pc:sldMk cId="235093612" sldId="287"/>
        </pc:sldMkLst>
      </pc:sldChg>
      <pc:sldChg chg="new del">
        <pc:chgData name="Jwalana R" userId="b5b9c200fc0048ba" providerId="Windows Live" clId="Web-{5DF231C0-8A50-4FB7-923A-58388477E389}" dt="2023-11-12T19:46:45.468" v="102"/>
        <pc:sldMkLst>
          <pc:docMk/>
          <pc:sldMk cId="2974352753" sldId="287"/>
        </pc:sldMkLst>
      </pc:sldChg>
      <pc:sldChg chg="delSp modSp add replId">
        <pc:chgData name="Jwalana R" userId="b5b9c200fc0048ba" providerId="Windows Live" clId="Web-{5DF231C0-8A50-4FB7-923A-58388477E389}" dt="2023-11-12T20:05:18.209" v="482" actId="20577"/>
        <pc:sldMkLst>
          <pc:docMk/>
          <pc:sldMk cId="1284874799" sldId="288"/>
        </pc:sldMkLst>
        <pc:spChg chg="mod">
          <ac:chgData name="Jwalana R" userId="b5b9c200fc0048ba" providerId="Windows Live" clId="Web-{5DF231C0-8A50-4FB7-923A-58388477E389}" dt="2023-11-12T20:05:18.209" v="482" actId="20577"/>
          <ac:spMkLst>
            <pc:docMk/>
            <pc:sldMk cId="1284874799" sldId="288"/>
            <ac:spMk id="4" creationId="{BC71D52D-3FAD-0F81-78E9-F0CCCF9C8712}"/>
          </ac:spMkLst>
        </pc:spChg>
        <pc:spChg chg="del">
          <ac:chgData name="Jwalana R" userId="b5b9c200fc0048ba" providerId="Windows Live" clId="Web-{5DF231C0-8A50-4FB7-923A-58388477E389}" dt="2023-11-12T20:02:38.454" v="406"/>
          <ac:spMkLst>
            <pc:docMk/>
            <pc:sldMk cId="1284874799" sldId="288"/>
            <ac:spMk id="13" creationId="{3E028304-4699-A46C-7DF4-82D98281E578}"/>
          </ac:spMkLst>
        </pc:spChg>
        <pc:spChg chg="mod">
          <ac:chgData name="Jwalana R" userId="b5b9c200fc0048ba" providerId="Windows Live" clId="Web-{5DF231C0-8A50-4FB7-923A-58388477E389}" dt="2023-11-12T20:02:18.297" v="405" actId="20577"/>
          <ac:spMkLst>
            <pc:docMk/>
            <pc:sldMk cId="1284874799" sldId="288"/>
            <ac:spMk id="17" creationId="{03C9B11B-24CE-867F-2F5E-5A3D759D0300}"/>
          </ac:spMkLst>
        </pc:spChg>
      </pc:sldChg>
      <pc:sldChg chg="modSp add ord replId">
        <pc:chgData name="Jwalana R" userId="b5b9c200fc0048ba" providerId="Windows Live" clId="Web-{5DF231C0-8A50-4FB7-923A-58388477E389}" dt="2023-11-12T20:16:58.151" v="787" actId="20577"/>
        <pc:sldMkLst>
          <pc:docMk/>
          <pc:sldMk cId="431470857" sldId="289"/>
        </pc:sldMkLst>
        <pc:spChg chg="mod">
          <ac:chgData name="Jwalana R" userId="b5b9c200fc0048ba" providerId="Windows Live" clId="Web-{5DF231C0-8A50-4FB7-923A-58388477E389}" dt="2023-11-12T20:11:17.275" v="572" actId="20577"/>
          <ac:spMkLst>
            <pc:docMk/>
            <pc:sldMk cId="431470857" sldId="289"/>
            <ac:spMk id="2" creationId="{9AF784C8-B6AE-BCD9-FF6F-20E27A1B3288}"/>
          </ac:spMkLst>
        </pc:spChg>
        <pc:spChg chg="mod">
          <ac:chgData name="Jwalana R" userId="b5b9c200fc0048ba" providerId="Windows Live" clId="Web-{5DF231C0-8A50-4FB7-923A-58388477E389}" dt="2023-11-12T20:16:58.151" v="787" actId="20577"/>
          <ac:spMkLst>
            <pc:docMk/>
            <pc:sldMk cId="431470857" sldId="289"/>
            <ac:spMk id="4" creationId="{0B853B8E-76B6-C268-EC35-5042AEEA6EB6}"/>
          </ac:spMkLst>
        </pc:spChg>
      </pc:sldChg>
    </pc:docChg>
  </pc:docChgLst>
  <pc:docChgLst>
    <pc:chgData name="Jwalana R" userId="b5b9c200fc0048ba" providerId="Windows Live" clId="Web-{0D39B347-BFEF-4556-A44B-54CD5E15A8BF}"/>
    <pc:docChg chg="addSld delSld modSld">
      <pc:chgData name="Jwalana R" userId="b5b9c200fc0048ba" providerId="Windows Live" clId="Web-{0D39B347-BFEF-4556-A44B-54CD5E15A8BF}" dt="2023-11-08T18:05:55.069" v="65" actId="1076"/>
      <pc:docMkLst>
        <pc:docMk/>
      </pc:docMkLst>
      <pc:sldChg chg="modSp">
        <pc:chgData name="Jwalana R" userId="b5b9c200fc0048ba" providerId="Windows Live" clId="Web-{0D39B347-BFEF-4556-A44B-54CD5E15A8BF}" dt="2023-11-08T17:48:16.823" v="24" actId="20577"/>
        <pc:sldMkLst>
          <pc:docMk/>
          <pc:sldMk cId="1504889393" sldId="261"/>
        </pc:sldMkLst>
        <pc:spChg chg="mod">
          <ac:chgData name="Jwalana R" userId="b5b9c200fc0048ba" providerId="Windows Live" clId="Web-{0D39B347-BFEF-4556-A44B-54CD5E15A8BF}" dt="2023-11-08T17:48:16.823" v="24" actId="20577"/>
          <ac:spMkLst>
            <pc:docMk/>
            <pc:sldMk cId="1504889393" sldId="261"/>
            <ac:spMk id="3" creationId="{1708174B-CB91-AA70-43EF-B97B710AF1F0}"/>
          </ac:spMkLst>
        </pc:spChg>
      </pc:sldChg>
      <pc:sldChg chg="modSp">
        <pc:chgData name="Jwalana R" userId="b5b9c200fc0048ba" providerId="Windows Live" clId="Web-{0D39B347-BFEF-4556-A44B-54CD5E15A8BF}" dt="2023-11-08T17:05:54.157" v="1" actId="20577"/>
        <pc:sldMkLst>
          <pc:docMk/>
          <pc:sldMk cId="1233599493" sldId="274"/>
        </pc:sldMkLst>
        <pc:spChg chg="mod">
          <ac:chgData name="Jwalana R" userId="b5b9c200fc0048ba" providerId="Windows Live" clId="Web-{0D39B347-BFEF-4556-A44B-54CD5E15A8BF}" dt="2023-11-08T17:05:54.157" v="1" actId="20577"/>
          <ac:spMkLst>
            <pc:docMk/>
            <pc:sldMk cId="1233599493" sldId="274"/>
            <ac:spMk id="6" creationId="{0567FD69-7488-F7A1-7F7D-F0539659177D}"/>
          </ac:spMkLst>
        </pc:spChg>
      </pc:sldChg>
      <pc:sldChg chg="modSp">
        <pc:chgData name="Jwalana R" userId="b5b9c200fc0048ba" providerId="Windows Live" clId="Web-{0D39B347-BFEF-4556-A44B-54CD5E15A8BF}" dt="2023-11-08T18:05:55.069" v="65" actId="1076"/>
        <pc:sldMkLst>
          <pc:docMk/>
          <pc:sldMk cId="732974656" sldId="280"/>
        </pc:sldMkLst>
        <pc:spChg chg="mod">
          <ac:chgData name="Jwalana R" userId="b5b9c200fc0048ba" providerId="Windows Live" clId="Web-{0D39B347-BFEF-4556-A44B-54CD5E15A8BF}" dt="2023-11-08T18:05:55.069" v="65" actId="1076"/>
          <ac:spMkLst>
            <pc:docMk/>
            <pc:sldMk cId="732974656" sldId="280"/>
            <ac:spMk id="2" creationId="{1788C5C2-F7D9-CFBF-F300-6D3BD201DBCF}"/>
          </ac:spMkLst>
        </pc:spChg>
      </pc:sldChg>
      <pc:sldChg chg="addSp modSp add">
        <pc:chgData name="Jwalana R" userId="b5b9c200fc0048ba" providerId="Windows Live" clId="Web-{0D39B347-BFEF-4556-A44B-54CD5E15A8BF}" dt="2023-11-08T17:49:35.513" v="36"/>
        <pc:sldMkLst>
          <pc:docMk/>
          <pc:sldMk cId="516460962" sldId="282"/>
        </pc:sldMkLst>
        <pc:spChg chg="mod">
          <ac:chgData name="Jwalana R" userId="b5b9c200fc0048ba" providerId="Windows Live" clId="Web-{0D39B347-BFEF-4556-A44B-54CD5E15A8BF}" dt="2023-11-08T17:48:00.338" v="22" actId="20577"/>
          <ac:spMkLst>
            <pc:docMk/>
            <pc:sldMk cId="516460962" sldId="282"/>
            <ac:spMk id="3" creationId="{1708174B-CB91-AA70-43EF-B97B710AF1F0}"/>
          </ac:spMkLst>
        </pc:spChg>
        <pc:spChg chg="add mod">
          <ac:chgData name="Jwalana R" userId="b5b9c200fc0048ba" providerId="Windows Live" clId="Web-{0D39B347-BFEF-4556-A44B-54CD5E15A8BF}" dt="2023-11-08T17:49:35.513" v="36"/>
          <ac:spMkLst>
            <pc:docMk/>
            <pc:sldMk cId="516460962" sldId="282"/>
            <ac:spMk id="4" creationId="{7F6F2ED5-8B22-862F-4740-FD7B58D5E55B}"/>
          </ac:spMkLst>
        </pc:spChg>
      </pc:sldChg>
      <pc:sldChg chg="modSp new">
        <pc:chgData name="Jwalana R" userId="b5b9c200fc0048ba" providerId="Windows Live" clId="Web-{0D39B347-BFEF-4556-A44B-54CD5E15A8BF}" dt="2023-11-08T18:04:13.644" v="64" actId="20577"/>
        <pc:sldMkLst>
          <pc:docMk/>
          <pc:sldMk cId="640908144" sldId="283"/>
        </pc:sldMkLst>
        <pc:spChg chg="mod">
          <ac:chgData name="Jwalana R" userId="b5b9c200fc0048ba" providerId="Windows Live" clId="Web-{0D39B347-BFEF-4556-A44B-54CD5E15A8BF}" dt="2023-11-08T18:04:13.644" v="64" actId="20577"/>
          <ac:spMkLst>
            <pc:docMk/>
            <pc:sldMk cId="640908144" sldId="283"/>
            <ac:spMk id="3" creationId="{6CC19E83-7319-A702-78E2-3EAD5096E689}"/>
          </ac:spMkLst>
        </pc:spChg>
      </pc:sldChg>
      <pc:sldChg chg="add del">
        <pc:chgData name="Jwalana R" userId="b5b9c200fc0048ba" providerId="Windows Live" clId="Web-{0D39B347-BFEF-4556-A44B-54CD5E15A8BF}" dt="2023-11-08T18:01:53.468" v="39"/>
        <pc:sldMkLst>
          <pc:docMk/>
          <pc:sldMk cId="1266087386" sldId="284"/>
        </pc:sldMkLst>
      </pc:sldChg>
    </pc:docChg>
  </pc:docChgLst>
  <pc:docChgLst>
    <pc:chgData name="Jwalana R" userId="b5b9c200fc0048ba" providerId="Windows Live" clId="Web-{7314A8CE-7C55-49EC-8446-B84376863136}"/>
    <pc:docChg chg="addSld delSld modSld sldOrd">
      <pc:chgData name="Jwalana R" userId="b5b9c200fc0048ba" providerId="Windows Live" clId="Web-{7314A8CE-7C55-49EC-8446-B84376863136}" dt="2023-11-13T09:25:05.300" v="1273" actId="1076"/>
      <pc:docMkLst>
        <pc:docMk/>
      </pc:docMkLst>
      <pc:sldChg chg="modSp">
        <pc:chgData name="Jwalana R" userId="b5b9c200fc0048ba" providerId="Windows Live" clId="Web-{7314A8CE-7C55-49EC-8446-B84376863136}" dt="2023-11-13T08:56:20.754" v="915" actId="20577"/>
        <pc:sldMkLst>
          <pc:docMk/>
          <pc:sldMk cId="1116564279" sldId="259"/>
        </pc:sldMkLst>
        <pc:spChg chg="mod">
          <ac:chgData name="Jwalana R" userId="b5b9c200fc0048ba" providerId="Windows Live" clId="Web-{7314A8CE-7C55-49EC-8446-B84376863136}" dt="2023-11-13T08:56:20.754" v="915" actId="20577"/>
          <ac:spMkLst>
            <pc:docMk/>
            <pc:sldMk cId="1116564279" sldId="259"/>
            <ac:spMk id="3" creationId="{1708174B-CB91-AA70-43EF-B97B710AF1F0}"/>
          </ac:spMkLst>
        </pc:spChg>
        <pc:spChg chg="mod">
          <ac:chgData name="Jwalana R" userId="b5b9c200fc0048ba" providerId="Windows Live" clId="Web-{7314A8CE-7C55-49EC-8446-B84376863136}" dt="2023-11-13T08:51:00.339" v="663" actId="20577"/>
          <ac:spMkLst>
            <pc:docMk/>
            <pc:sldMk cId="1116564279" sldId="259"/>
            <ac:spMk id="4" creationId="{0B853B8E-76B6-C268-EC35-5042AEEA6EB6}"/>
          </ac:spMkLst>
        </pc:spChg>
      </pc:sldChg>
      <pc:sldChg chg="modSp">
        <pc:chgData name="Jwalana R" userId="b5b9c200fc0048ba" providerId="Windows Live" clId="Web-{7314A8CE-7C55-49EC-8446-B84376863136}" dt="2023-11-13T08:58:49.930" v="937" actId="1076"/>
        <pc:sldMkLst>
          <pc:docMk/>
          <pc:sldMk cId="1504889393" sldId="261"/>
        </pc:sldMkLst>
        <pc:spChg chg="mod">
          <ac:chgData name="Jwalana R" userId="b5b9c200fc0048ba" providerId="Windows Live" clId="Web-{7314A8CE-7C55-49EC-8446-B84376863136}" dt="2023-11-13T08:58:49.930" v="937" actId="1076"/>
          <ac:spMkLst>
            <pc:docMk/>
            <pc:sldMk cId="1504889393" sldId="261"/>
            <ac:spMk id="3" creationId="{1708174B-CB91-AA70-43EF-B97B710AF1F0}"/>
          </ac:spMkLst>
        </pc:spChg>
      </pc:sldChg>
      <pc:sldChg chg="modSp">
        <pc:chgData name="Jwalana R" userId="b5b9c200fc0048ba" providerId="Windows Live" clId="Web-{7314A8CE-7C55-49EC-8446-B84376863136}" dt="2023-11-13T09:05:26.909" v="1106" actId="20577"/>
        <pc:sldMkLst>
          <pc:docMk/>
          <pc:sldMk cId="807898323" sldId="265"/>
        </pc:sldMkLst>
        <pc:spChg chg="mod">
          <ac:chgData name="Jwalana R" userId="b5b9c200fc0048ba" providerId="Windows Live" clId="Web-{7314A8CE-7C55-49EC-8446-B84376863136}" dt="2023-11-13T09:05:26.909" v="1106" actId="20577"/>
          <ac:spMkLst>
            <pc:docMk/>
            <pc:sldMk cId="807898323" sldId="265"/>
            <ac:spMk id="3" creationId="{1708174B-CB91-AA70-43EF-B97B710AF1F0}"/>
          </ac:spMkLst>
        </pc:spChg>
      </pc:sldChg>
      <pc:sldChg chg="ord">
        <pc:chgData name="Jwalana R" userId="b5b9c200fc0048ba" providerId="Windows Live" clId="Web-{7314A8CE-7C55-49EC-8446-B84376863136}" dt="2023-11-13T08:48:39.054" v="654"/>
        <pc:sldMkLst>
          <pc:docMk/>
          <pc:sldMk cId="2613664503" sldId="276"/>
        </pc:sldMkLst>
      </pc:sldChg>
      <pc:sldChg chg="delSp modSp">
        <pc:chgData name="Jwalana R" userId="b5b9c200fc0048ba" providerId="Windows Live" clId="Web-{7314A8CE-7C55-49EC-8446-B84376863136}" dt="2023-11-13T08:41:55.403" v="515" actId="20577"/>
        <pc:sldMkLst>
          <pc:docMk/>
          <pc:sldMk cId="3941578273" sldId="277"/>
        </pc:sldMkLst>
        <pc:spChg chg="mod">
          <ac:chgData name="Jwalana R" userId="b5b9c200fc0048ba" providerId="Windows Live" clId="Web-{7314A8CE-7C55-49EC-8446-B84376863136}" dt="2023-11-13T08:36:51.207" v="256" actId="20577"/>
          <ac:spMkLst>
            <pc:docMk/>
            <pc:sldMk cId="3941578273" sldId="277"/>
            <ac:spMk id="2" creationId="{9AF784C8-B6AE-BCD9-FF6F-20E27A1B3288}"/>
          </ac:spMkLst>
        </pc:spChg>
        <pc:spChg chg="del">
          <ac:chgData name="Jwalana R" userId="b5b9c200fc0048ba" providerId="Windows Live" clId="Web-{7314A8CE-7C55-49EC-8446-B84376863136}" dt="2023-11-13T08:40:16.259" v="489"/>
          <ac:spMkLst>
            <pc:docMk/>
            <pc:sldMk cId="3941578273" sldId="277"/>
            <ac:spMk id="4" creationId="{612646CF-B7C4-4980-9FC8-5A77E24F8AAF}"/>
          </ac:spMkLst>
        </pc:spChg>
        <pc:spChg chg="mod">
          <ac:chgData name="Jwalana R" userId="b5b9c200fc0048ba" providerId="Windows Live" clId="Web-{7314A8CE-7C55-49EC-8446-B84376863136}" dt="2023-11-13T08:41:55.403" v="515" actId="20577"/>
          <ac:spMkLst>
            <pc:docMk/>
            <pc:sldMk cId="3941578273" sldId="277"/>
            <ac:spMk id="6" creationId="{0567FD69-7488-F7A1-7F7D-F0539659177D}"/>
          </ac:spMkLst>
        </pc:spChg>
      </pc:sldChg>
      <pc:sldChg chg="addSp modSp">
        <pc:chgData name="Jwalana R" userId="b5b9c200fc0048ba" providerId="Windows Live" clId="Web-{7314A8CE-7C55-49EC-8446-B84376863136}" dt="2023-11-13T08:50:22.088" v="660" actId="1076"/>
        <pc:sldMkLst>
          <pc:docMk/>
          <pc:sldMk cId="20482736" sldId="278"/>
        </pc:sldMkLst>
        <pc:spChg chg="add mod">
          <ac:chgData name="Jwalana R" userId="b5b9c200fc0048ba" providerId="Windows Live" clId="Web-{7314A8CE-7C55-49EC-8446-B84376863136}" dt="2023-11-13T08:50:21.744" v="659" actId="1076"/>
          <ac:spMkLst>
            <pc:docMk/>
            <pc:sldMk cId="20482736" sldId="278"/>
            <ac:spMk id="4" creationId="{E279CB7E-0961-6F6B-68E2-7B1079C59BE2}"/>
          </ac:spMkLst>
        </pc:spChg>
        <pc:picChg chg="add mod">
          <ac:chgData name="Jwalana R" userId="b5b9c200fc0048ba" providerId="Windows Live" clId="Web-{7314A8CE-7C55-49EC-8446-B84376863136}" dt="2023-11-13T08:50:22.088" v="660" actId="1076"/>
          <ac:picMkLst>
            <pc:docMk/>
            <pc:sldMk cId="20482736" sldId="278"/>
            <ac:picMk id="5" creationId="{B3D6B033-67E4-C918-60B7-C6846AA85EC5}"/>
          </ac:picMkLst>
        </pc:picChg>
      </pc:sldChg>
      <pc:sldChg chg="modSp">
        <pc:chgData name="Jwalana R" userId="b5b9c200fc0048ba" providerId="Windows Live" clId="Web-{7314A8CE-7C55-49EC-8446-B84376863136}" dt="2023-11-13T08:38:19.428" v="484" actId="20577"/>
        <pc:sldMkLst>
          <pc:docMk/>
          <pc:sldMk cId="2299317013" sldId="279"/>
        </pc:sldMkLst>
        <pc:spChg chg="mod">
          <ac:chgData name="Jwalana R" userId="b5b9c200fc0048ba" providerId="Windows Live" clId="Web-{7314A8CE-7C55-49EC-8446-B84376863136}" dt="2023-11-13T08:38:19.428" v="484" actId="20577"/>
          <ac:spMkLst>
            <pc:docMk/>
            <pc:sldMk cId="2299317013" sldId="279"/>
            <ac:spMk id="6" creationId="{0567FD69-7488-F7A1-7F7D-F0539659177D}"/>
          </ac:spMkLst>
        </pc:spChg>
      </pc:sldChg>
      <pc:sldChg chg="del">
        <pc:chgData name="Jwalana R" userId="b5b9c200fc0048ba" providerId="Windows Live" clId="Web-{7314A8CE-7C55-49EC-8446-B84376863136}" dt="2023-11-13T08:57:20.849" v="920"/>
        <pc:sldMkLst>
          <pc:docMk/>
          <pc:sldMk cId="516460962" sldId="282"/>
        </pc:sldMkLst>
      </pc:sldChg>
      <pc:sldChg chg="modSp">
        <pc:chgData name="Jwalana R" userId="b5b9c200fc0048ba" providerId="Windows Live" clId="Web-{7314A8CE-7C55-49EC-8446-B84376863136}" dt="2023-11-13T09:25:05.300" v="1273" actId="1076"/>
        <pc:sldMkLst>
          <pc:docMk/>
          <pc:sldMk cId="28263663" sldId="286"/>
        </pc:sldMkLst>
        <pc:spChg chg="mod">
          <ac:chgData name="Jwalana R" userId="b5b9c200fc0048ba" providerId="Windows Live" clId="Web-{7314A8CE-7C55-49EC-8446-B84376863136}" dt="2023-11-13T09:25:05.300" v="1273" actId="1076"/>
          <ac:spMkLst>
            <pc:docMk/>
            <pc:sldMk cId="28263663" sldId="286"/>
            <ac:spMk id="4" creationId="{E43A0AB1-8D74-16B1-2F7D-A80218EE888C}"/>
          </ac:spMkLst>
        </pc:spChg>
      </pc:sldChg>
      <pc:sldChg chg="addSp delSp modSp add replId">
        <pc:chgData name="Jwalana R" userId="b5b9c200fc0048ba" providerId="Windows Live" clId="Web-{7314A8CE-7C55-49EC-8446-B84376863136}" dt="2023-11-13T08:43:59.750" v="636" actId="14100"/>
        <pc:sldMkLst>
          <pc:docMk/>
          <pc:sldMk cId="2032525266" sldId="301"/>
        </pc:sldMkLst>
        <pc:spChg chg="add mod">
          <ac:chgData name="Jwalana R" userId="b5b9c200fc0048ba" providerId="Windows Live" clId="Web-{7314A8CE-7C55-49EC-8446-B84376863136}" dt="2023-11-13T08:42:49.357" v="527" actId="1076"/>
          <ac:spMkLst>
            <pc:docMk/>
            <pc:sldMk cId="2032525266" sldId="301"/>
            <ac:spMk id="5" creationId="{E216C3A6-569C-827B-D487-27E2F93E9817}"/>
          </ac:spMkLst>
        </pc:spChg>
        <pc:spChg chg="del">
          <ac:chgData name="Jwalana R" userId="b5b9c200fc0048ba" providerId="Windows Live" clId="Web-{7314A8CE-7C55-49EC-8446-B84376863136}" dt="2023-11-13T08:41:24.714" v="502"/>
          <ac:spMkLst>
            <pc:docMk/>
            <pc:sldMk cId="2032525266" sldId="301"/>
            <ac:spMk id="6" creationId="{0567FD69-7488-F7A1-7F7D-F0539659177D}"/>
          </ac:spMkLst>
        </pc:spChg>
        <pc:spChg chg="add mod">
          <ac:chgData name="Jwalana R" userId="b5b9c200fc0048ba" providerId="Windows Live" clId="Web-{7314A8CE-7C55-49EC-8446-B84376863136}" dt="2023-11-13T08:43:59.750" v="636" actId="14100"/>
          <ac:spMkLst>
            <pc:docMk/>
            <pc:sldMk cId="2032525266" sldId="301"/>
            <ac:spMk id="8" creationId="{94F9796C-AFA9-302D-87F8-62957F15B06A}"/>
          </ac:spMkLst>
        </pc:spChg>
        <pc:picChg chg="add mod">
          <ac:chgData name="Jwalana R" userId="b5b9c200fc0048ba" providerId="Windows Live" clId="Web-{7314A8CE-7C55-49EC-8446-B84376863136}" dt="2023-11-13T08:42:55.686" v="531" actId="14100"/>
          <ac:picMkLst>
            <pc:docMk/>
            <pc:sldMk cId="2032525266" sldId="301"/>
            <ac:picMk id="4" creationId="{1181139F-60F9-AE2E-D620-386D37F4556B}"/>
          </ac:picMkLst>
        </pc:picChg>
        <pc:picChg chg="add mod">
          <ac:chgData name="Jwalana R" userId="b5b9c200fc0048ba" providerId="Windows Live" clId="Web-{7314A8CE-7C55-49EC-8446-B84376863136}" dt="2023-11-13T08:42:46.232" v="526" actId="1076"/>
          <ac:picMkLst>
            <pc:docMk/>
            <pc:sldMk cId="2032525266" sldId="301"/>
            <ac:picMk id="7" creationId="{C0FDDA5F-0FE7-0AD3-C49B-85101F12597D}"/>
          </ac:picMkLst>
        </pc:picChg>
      </pc:sldChg>
      <pc:sldChg chg="addSp delSp modSp add replId">
        <pc:chgData name="Jwalana R" userId="b5b9c200fc0048ba" providerId="Windows Live" clId="Web-{7314A8CE-7C55-49EC-8446-B84376863136}" dt="2023-11-13T08:45:01.298" v="645" actId="1076"/>
        <pc:sldMkLst>
          <pc:docMk/>
          <pc:sldMk cId="2557597262" sldId="302"/>
        </pc:sldMkLst>
        <pc:spChg chg="del">
          <ac:chgData name="Jwalana R" userId="b5b9c200fc0048ba" providerId="Windows Live" clId="Web-{7314A8CE-7C55-49EC-8446-B84376863136}" dt="2023-11-13T08:44:33.813" v="639"/>
          <ac:spMkLst>
            <pc:docMk/>
            <pc:sldMk cId="2557597262" sldId="302"/>
            <ac:spMk id="5" creationId="{E216C3A6-569C-827B-D487-27E2F93E9817}"/>
          </ac:spMkLst>
        </pc:spChg>
        <pc:spChg chg="del">
          <ac:chgData name="Jwalana R" userId="b5b9c200fc0048ba" providerId="Windows Live" clId="Web-{7314A8CE-7C55-49EC-8446-B84376863136}" dt="2023-11-13T08:44:37.079" v="640"/>
          <ac:spMkLst>
            <pc:docMk/>
            <pc:sldMk cId="2557597262" sldId="302"/>
            <ac:spMk id="8" creationId="{94F9796C-AFA9-302D-87F8-62957F15B06A}"/>
          </ac:spMkLst>
        </pc:spChg>
        <pc:picChg chg="del">
          <ac:chgData name="Jwalana R" userId="b5b9c200fc0048ba" providerId="Windows Live" clId="Web-{7314A8CE-7C55-49EC-8446-B84376863136}" dt="2023-11-13T08:44:30.188" v="638"/>
          <ac:picMkLst>
            <pc:docMk/>
            <pc:sldMk cId="2557597262" sldId="302"/>
            <ac:picMk id="4" creationId="{1181139F-60F9-AE2E-D620-386D37F4556B}"/>
          </ac:picMkLst>
        </pc:picChg>
        <pc:picChg chg="add mod">
          <ac:chgData name="Jwalana R" userId="b5b9c200fc0048ba" providerId="Windows Live" clId="Web-{7314A8CE-7C55-49EC-8446-B84376863136}" dt="2023-11-13T08:45:01.298" v="645" actId="1076"/>
          <ac:picMkLst>
            <pc:docMk/>
            <pc:sldMk cId="2557597262" sldId="302"/>
            <ac:picMk id="6" creationId="{B8F566A6-ED40-684A-E67C-ABA7ABA3BDC0}"/>
          </ac:picMkLst>
        </pc:picChg>
        <pc:picChg chg="del">
          <ac:chgData name="Jwalana R" userId="b5b9c200fc0048ba" providerId="Windows Live" clId="Web-{7314A8CE-7C55-49EC-8446-B84376863136}" dt="2023-11-13T08:44:47.329" v="641"/>
          <ac:picMkLst>
            <pc:docMk/>
            <pc:sldMk cId="2557597262" sldId="302"/>
            <ac:picMk id="7" creationId="{C0FDDA5F-0FE7-0AD3-C49B-85101F12597D}"/>
          </ac:picMkLst>
        </pc:picChg>
      </pc:sldChg>
      <pc:sldChg chg="addSp delSp modSp add replId">
        <pc:chgData name="Jwalana R" userId="b5b9c200fc0048ba" providerId="Windows Live" clId="Web-{7314A8CE-7C55-49EC-8446-B84376863136}" dt="2023-11-13T08:58:58.961" v="938" actId="20577"/>
        <pc:sldMkLst>
          <pc:docMk/>
          <pc:sldMk cId="97663475" sldId="303"/>
        </pc:sldMkLst>
        <pc:spChg chg="del">
          <ac:chgData name="Jwalana R" userId="b5b9c200fc0048ba" providerId="Windows Live" clId="Web-{7314A8CE-7C55-49EC-8446-B84376863136}" dt="2023-11-13T08:57:09.974" v="917"/>
          <ac:spMkLst>
            <pc:docMk/>
            <pc:sldMk cId="97663475" sldId="303"/>
            <ac:spMk id="3" creationId="{1708174B-CB91-AA70-43EF-B97B710AF1F0}"/>
          </ac:spMkLst>
        </pc:spChg>
        <pc:spChg chg="add del mod">
          <ac:chgData name="Jwalana R" userId="b5b9c200fc0048ba" providerId="Windows Live" clId="Web-{7314A8CE-7C55-49EC-8446-B84376863136}" dt="2023-11-13T08:57:15.115" v="919"/>
          <ac:spMkLst>
            <pc:docMk/>
            <pc:sldMk cId="97663475" sldId="303"/>
            <ac:spMk id="5" creationId="{79E8A46F-95FD-CDC7-E440-4057C6E8F313}"/>
          </ac:spMkLst>
        </pc:spChg>
        <pc:spChg chg="add mod">
          <ac:chgData name="Jwalana R" userId="b5b9c200fc0048ba" providerId="Windows Live" clId="Web-{7314A8CE-7C55-49EC-8446-B84376863136}" dt="2023-11-13T08:58:58.961" v="938" actId="20577"/>
          <ac:spMkLst>
            <pc:docMk/>
            <pc:sldMk cId="97663475" sldId="303"/>
            <ac:spMk id="7" creationId="{5190BA62-AEAB-B58B-CDAF-158F9C1ED972}"/>
          </ac:spMkLst>
        </pc:spChg>
      </pc:sldChg>
      <pc:sldChg chg="addSp delSp modSp add replId">
        <pc:chgData name="Jwalana R" userId="b5b9c200fc0048ba" providerId="Windows Live" clId="Web-{7314A8CE-7C55-49EC-8446-B84376863136}" dt="2023-11-13T09:10:02.870" v="1128" actId="1076"/>
        <pc:sldMkLst>
          <pc:docMk/>
          <pc:sldMk cId="2073573994" sldId="304"/>
        </pc:sldMkLst>
        <pc:spChg chg="del">
          <ac:chgData name="Jwalana R" userId="b5b9c200fc0048ba" providerId="Windows Live" clId="Web-{7314A8CE-7C55-49EC-8446-B84376863136}" dt="2023-11-13T09:08:41.508" v="1111"/>
          <ac:spMkLst>
            <pc:docMk/>
            <pc:sldMk cId="2073573994" sldId="304"/>
            <ac:spMk id="4" creationId="{E279CB7E-0961-6F6B-68E2-7B1079C59BE2}"/>
          </ac:spMkLst>
        </pc:spChg>
        <pc:spChg chg="add mod">
          <ac:chgData name="Jwalana R" userId="b5b9c200fc0048ba" providerId="Windows Live" clId="Web-{7314A8CE-7C55-49EC-8446-B84376863136}" dt="2023-11-13T09:10:02.870" v="1128" actId="1076"/>
          <ac:spMkLst>
            <pc:docMk/>
            <pc:sldMk cId="2073573994" sldId="304"/>
            <ac:spMk id="8" creationId="{99B387A7-584C-E158-D229-13D1EE183F3D}"/>
          </ac:spMkLst>
        </pc:spChg>
        <pc:spChg chg="add mod">
          <ac:chgData name="Jwalana R" userId="b5b9c200fc0048ba" providerId="Windows Live" clId="Web-{7314A8CE-7C55-49EC-8446-B84376863136}" dt="2023-11-13T09:09:54.666" v="1125" actId="1076"/>
          <ac:spMkLst>
            <pc:docMk/>
            <pc:sldMk cId="2073573994" sldId="304"/>
            <ac:spMk id="9" creationId="{114DEB71-D86D-8D8A-78DE-AE5CD6F38F8E}"/>
          </ac:spMkLst>
        </pc:spChg>
        <pc:picChg chg="del">
          <ac:chgData name="Jwalana R" userId="b5b9c200fc0048ba" providerId="Windows Live" clId="Web-{7314A8CE-7C55-49EC-8446-B84376863136}" dt="2023-11-13T09:08:35.461" v="1108"/>
          <ac:picMkLst>
            <pc:docMk/>
            <pc:sldMk cId="2073573994" sldId="304"/>
            <ac:picMk id="5" creationId="{B3D6B033-67E4-C918-60B7-C6846AA85EC5}"/>
          </ac:picMkLst>
        </pc:picChg>
        <pc:picChg chg="add mod">
          <ac:chgData name="Jwalana R" userId="b5b9c200fc0048ba" providerId="Windows Live" clId="Web-{7314A8CE-7C55-49EC-8446-B84376863136}" dt="2023-11-13T09:08:39.992" v="1110" actId="1076"/>
          <ac:picMkLst>
            <pc:docMk/>
            <pc:sldMk cId="2073573994" sldId="304"/>
            <ac:picMk id="7" creationId="{49ECF5D3-9E19-D013-5B62-FFD0C080E1E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3E5A-70F9-2586-D766-4EB2B6B577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A9A2A1-3462-6886-3F77-F37A8167E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46B2EC-9570-5389-11A8-5A9EDD431756}"/>
              </a:ext>
            </a:extLst>
          </p:cNvPr>
          <p:cNvSpPr>
            <a:spLocks noGrp="1"/>
          </p:cNvSpPr>
          <p:nvPr>
            <p:ph type="dt" sz="half" idx="10"/>
          </p:nvPr>
        </p:nvSpPr>
        <p:spPr/>
        <p:txBody>
          <a:bodyPr/>
          <a:lstStyle/>
          <a:p>
            <a:fld id="{0E4255E6-EE94-49C3-A193-1CF4B42C8871}" type="datetimeFigureOut">
              <a:rPr lang="en-IN" smtClean="0"/>
              <a:t>13-11-2023</a:t>
            </a:fld>
            <a:endParaRPr lang="en-IN"/>
          </a:p>
        </p:txBody>
      </p:sp>
      <p:sp>
        <p:nvSpPr>
          <p:cNvPr id="5" name="Footer Placeholder 4">
            <a:extLst>
              <a:ext uri="{FF2B5EF4-FFF2-40B4-BE49-F238E27FC236}">
                <a16:creationId xmlns:a16="http://schemas.microsoft.com/office/drawing/2014/main" id="{1B7B77DE-BDFB-3649-ABC6-99A1D5BE4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052C3-A716-E06E-63CC-91A2C1FE70FE}"/>
              </a:ext>
            </a:extLst>
          </p:cNvPr>
          <p:cNvSpPr>
            <a:spLocks noGrp="1"/>
          </p:cNvSpPr>
          <p:nvPr>
            <p:ph type="sldNum" sz="quarter" idx="12"/>
          </p:nvPr>
        </p:nvSpPr>
        <p:spPr/>
        <p:txBody>
          <a:bodyPr/>
          <a:lstStyle/>
          <a:p>
            <a:fld id="{0A30CCCC-F1E7-414E-BCFF-CC251E5DD6BB}" type="slidenum">
              <a:rPr lang="en-IN" smtClean="0"/>
              <a:t>‹#›</a:t>
            </a:fld>
            <a:endParaRPr lang="en-IN"/>
          </a:p>
        </p:txBody>
      </p:sp>
    </p:spTree>
    <p:extLst>
      <p:ext uri="{BB962C8B-B14F-4D97-AF65-F5344CB8AC3E}">
        <p14:creationId xmlns:p14="http://schemas.microsoft.com/office/powerpoint/2010/main" val="97313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1E49-ECF7-7E53-E54A-AA6FAD2F5D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8D19E9-AC5F-3A79-B627-28FA5ABBB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BA3773-5DAB-90FC-CA95-0A64C9AF2B25}"/>
              </a:ext>
            </a:extLst>
          </p:cNvPr>
          <p:cNvSpPr>
            <a:spLocks noGrp="1"/>
          </p:cNvSpPr>
          <p:nvPr>
            <p:ph type="dt" sz="half" idx="10"/>
          </p:nvPr>
        </p:nvSpPr>
        <p:spPr/>
        <p:txBody>
          <a:bodyPr/>
          <a:lstStyle/>
          <a:p>
            <a:fld id="{0E4255E6-EE94-49C3-A193-1CF4B42C8871}" type="datetimeFigureOut">
              <a:rPr lang="en-IN" smtClean="0"/>
              <a:t>13-11-2023</a:t>
            </a:fld>
            <a:endParaRPr lang="en-IN"/>
          </a:p>
        </p:txBody>
      </p:sp>
      <p:sp>
        <p:nvSpPr>
          <p:cNvPr id="5" name="Footer Placeholder 4">
            <a:extLst>
              <a:ext uri="{FF2B5EF4-FFF2-40B4-BE49-F238E27FC236}">
                <a16:creationId xmlns:a16="http://schemas.microsoft.com/office/drawing/2014/main" id="{66DDCDAB-CA89-4757-4685-CFAAFF080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B4017-505E-60AB-1D1F-B3DB90E58CDD}"/>
              </a:ext>
            </a:extLst>
          </p:cNvPr>
          <p:cNvSpPr>
            <a:spLocks noGrp="1"/>
          </p:cNvSpPr>
          <p:nvPr>
            <p:ph type="sldNum" sz="quarter" idx="12"/>
          </p:nvPr>
        </p:nvSpPr>
        <p:spPr/>
        <p:txBody>
          <a:bodyPr/>
          <a:lstStyle/>
          <a:p>
            <a:fld id="{0A30CCCC-F1E7-414E-BCFF-CC251E5DD6BB}" type="slidenum">
              <a:rPr lang="en-IN" smtClean="0"/>
              <a:t>‹#›</a:t>
            </a:fld>
            <a:endParaRPr lang="en-IN"/>
          </a:p>
        </p:txBody>
      </p:sp>
    </p:spTree>
    <p:extLst>
      <p:ext uri="{BB962C8B-B14F-4D97-AF65-F5344CB8AC3E}">
        <p14:creationId xmlns:p14="http://schemas.microsoft.com/office/powerpoint/2010/main" val="2183110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608888-761E-EF39-FBA9-78589E4650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24EA7B-F3C1-3B50-CBAC-1201E51E0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FE1E09-BA70-8FF5-720E-46EB8FF328AA}"/>
              </a:ext>
            </a:extLst>
          </p:cNvPr>
          <p:cNvSpPr>
            <a:spLocks noGrp="1"/>
          </p:cNvSpPr>
          <p:nvPr>
            <p:ph type="dt" sz="half" idx="10"/>
          </p:nvPr>
        </p:nvSpPr>
        <p:spPr/>
        <p:txBody>
          <a:bodyPr/>
          <a:lstStyle/>
          <a:p>
            <a:fld id="{0E4255E6-EE94-49C3-A193-1CF4B42C8871}" type="datetimeFigureOut">
              <a:rPr lang="en-IN" smtClean="0"/>
              <a:t>13-11-2023</a:t>
            </a:fld>
            <a:endParaRPr lang="en-IN"/>
          </a:p>
        </p:txBody>
      </p:sp>
      <p:sp>
        <p:nvSpPr>
          <p:cNvPr id="5" name="Footer Placeholder 4">
            <a:extLst>
              <a:ext uri="{FF2B5EF4-FFF2-40B4-BE49-F238E27FC236}">
                <a16:creationId xmlns:a16="http://schemas.microsoft.com/office/drawing/2014/main" id="{20BE7A23-18BD-F8CD-60E9-6F4B9EB824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8A986-AD3C-8C45-9100-7750DE2F2536}"/>
              </a:ext>
            </a:extLst>
          </p:cNvPr>
          <p:cNvSpPr>
            <a:spLocks noGrp="1"/>
          </p:cNvSpPr>
          <p:nvPr>
            <p:ph type="sldNum" sz="quarter" idx="12"/>
          </p:nvPr>
        </p:nvSpPr>
        <p:spPr/>
        <p:txBody>
          <a:bodyPr/>
          <a:lstStyle/>
          <a:p>
            <a:fld id="{0A30CCCC-F1E7-414E-BCFF-CC251E5DD6BB}" type="slidenum">
              <a:rPr lang="en-IN" smtClean="0"/>
              <a:t>‹#›</a:t>
            </a:fld>
            <a:endParaRPr lang="en-IN"/>
          </a:p>
        </p:txBody>
      </p:sp>
    </p:spTree>
    <p:extLst>
      <p:ext uri="{BB962C8B-B14F-4D97-AF65-F5344CB8AC3E}">
        <p14:creationId xmlns:p14="http://schemas.microsoft.com/office/powerpoint/2010/main" val="400935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DFBD-3954-A86A-5064-BDAF0847B7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070984-B0C1-B06D-23A7-F5B62D9AB0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C820C5-A0F8-2CCA-5A71-93EA03BC6FE2}"/>
              </a:ext>
            </a:extLst>
          </p:cNvPr>
          <p:cNvSpPr>
            <a:spLocks noGrp="1"/>
          </p:cNvSpPr>
          <p:nvPr>
            <p:ph type="dt" sz="half" idx="10"/>
          </p:nvPr>
        </p:nvSpPr>
        <p:spPr/>
        <p:txBody>
          <a:bodyPr/>
          <a:lstStyle/>
          <a:p>
            <a:fld id="{0E4255E6-EE94-49C3-A193-1CF4B42C8871}" type="datetimeFigureOut">
              <a:rPr lang="en-IN" smtClean="0"/>
              <a:t>13-11-2023</a:t>
            </a:fld>
            <a:endParaRPr lang="en-IN"/>
          </a:p>
        </p:txBody>
      </p:sp>
      <p:sp>
        <p:nvSpPr>
          <p:cNvPr id="5" name="Footer Placeholder 4">
            <a:extLst>
              <a:ext uri="{FF2B5EF4-FFF2-40B4-BE49-F238E27FC236}">
                <a16:creationId xmlns:a16="http://schemas.microsoft.com/office/drawing/2014/main" id="{3E2006D3-0D84-8433-AD9D-1582A9FCB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486824-B2BB-BF3D-7C78-D47BF7C22E17}"/>
              </a:ext>
            </a:extLst>
          </p:cNvPr>
          <p:cNvSpPr>
            <a:spLocks noGrp="1"/>
          </p:cNvSpPr>
          <p:nvPr>
            <p:ph type="sldNum" sz="quarter" idx="12"/>
          </p:nvPr>
        </p:nvSpPr>
        <p:spPr/>
        <p:txBody>
          <a:bodyPr/>
          <a:lstStyle/>
          <a:p>
            <a:fld id="{0A30CCCC-F1E7-414E-BCFF-CC251E5DD6BB}" type="slidenum">
              <a:rPr lang="en-IN" smtClean="0"/>
              <a:t>‹#›</a:t>
            </a:fld>
            <a:endParaRPr lang="en-IN"/>
          </a:p>
        </p:txBody>
      </p:sp>
    </p:spTree>
    <p:extLst>
      <p:ext uri="{BB962C8B-B14F-4D97-AF65-F5344CB8AC3E}">
        <p14:creationId xmlns:p14="http://schemas.microsoft.com/office/powerpoint/2010/main" val="69205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27AE-26F6-F3B5-78FC-BECFE9BF9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AB0809-5F5C-128A-E255-823CF6362C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8307D8-053D-063C-2CC2-FBE2685F54B9}"/>
              </a:ext>
            </a:extLst>
          </p:cNvPr>
          <p:cNvSpPr>
            <a:spLocks noGrp="1"/>
          </p:cNvSpPr>
          <p:nvPr>
            <p:ph type="dt" sz="half" idx="10"/>
          </p:nvPr>
        </p:nvSpPr>
        <p:spPr/>
        <p:txBody>
          <a:bodyPr/>
          <a:lstStyle/>
          <a:p>
            <a:fld id="{0E4255E6-EE94-49C3-A193-1CF4B42C8871}" type="datetimeFigureOut">
              <a:rPr lang="en-IN" smtClean="0"/>
              <a:t>13-11-2023</a:t>
            </a:fld>
            <a:endParaRPr lang="en-IN"/>
          </a:p>
        </p:txBody>
      </p:sp>
      <p:sp>
        <p:nvSpPr>
          <p:cNvPr id="5" name="Footer Placeholder 4">
            <a:extLst>
              <a:ext uri="{FF2B5EF4-FFF2-40B4-BE49-F238E27FC236}">
                <a16:creationId xmlns:a16="http://schemas.microsoft.com/office/drawing/2014/main" id="{3B3758E4-5076-D730-EC64-F7A9EE76A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242C2-8B5E-568B-9EBF-DBD48E8B812B}"/>
              </a:ext>
            </a:extLst>
          </p:cNvPr>
          <p:cNvSpPr>
            <a:spLocks noGrp="1"/>
          </p:cNvSpPr>
          <p:nvPr>
            <p:ph type="sldNum" sz="quarter" idx="12"/>
          </p:nvPr>
        </p:nvSpPr>
        <p:spPr/>
        <p:txBody>
          <a:bodyPr/>
          <a:lstStyle/>
          <a:p>
            <a:fld id="{0A30CCCC-F1E7-414E-BCFF-CC251E5DD6BB}" type="slidenum">
              <a:rPr lang="en-IN" smtClean="0"/>
              <a:t>‹#›</a:t>
            </a:fld>
            <a:endParaRPr lang="en-IN"/>
          </a:p>
        </p:txBody>
      </p:sp>
    </p:spTree>
    <p:extLst>
      <p:ext uri="{BB962C8B-B14F-4D97-AF65-F5344CB8AC3E}">
        <p14:creationId xmlns:p14="http://schemas.microsoft.com/office/powerpoint/2010/main" val="423725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F3D6-1622-22B3-84A1-614E3DC4C2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931B11-F69A-A8DA-2C3B-580FCC9C26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A4294-EA3C-D840-D74E-76C978968A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5C8A28-ADD1-BC5E-443D-AD2CFFAB3FC5}"/>
              </a:ext>
            </a:extLst>
          </p:cNvPr>
          <p:cNvSpPr>
            <a:spLocks noGrp="1"/>
          </p:cNvSpPr>
          <p:nvPr>
            <p:ph type="dt" sz="half" idx="10"/>
          </p:nvPr>
        </p:nvSpPr>
        <p:spPr/>
        <p:txBody>
          <a:bodyPr/>
          <a:lstStyle/>
          <a:p>
            <a:fld id="{0E4255E6-EE94-49C3-A193-1CF4B42C8871}" type="datetimeFigureOut">
              <a:rPr lang="en-IN" smtClean="0"/>
              <a:t>13-11-2023</a:t>
            </a:fld>
            <a:endParaRPr lang="en-IN"/>
          </a:p>
        </p:txBody>
      </p:sp>
      <p:sp>
        <p:nvSpPr>
          <p:cNvPr id="6" name="Footer Placeholder 5">
            <a:extLst>
              <a:ext uri="{FF2B5EF4-FFF2-40B4-BE49-F238E27FC236}">
                <a16:creationId xmlns:a16="http://schemas.microsoft.com/office/drawing/2014/main" id="{5A94DA4B-73CC-A2CE-5527-E72098FA6A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7CA141-A4DE-02C3-D5D6-A67A19948CCD}"/>
              </a:ext>
            </a:extLst>
          </p:cNvPr>
          <p:cNvSpPr>
            <a:spLocks noGrp="1"/>
          </p:cNvSpPr>
          <p:nvPr>
            <p:ph type="sldNum" sz="quarter" idx="12"/>
          </p:nvPr>
        </p:nvSpPr>
        <p:spPr/>
        <p:txBody>
          <a:bodyPr/>
          <a:lstStyle/>
          <a:p>
            <a:fld id="{0A30CCCC-F1E7-414E-BCFF-CC251E5DD6BB}" type="slidenum">
              <a:rPr lang="en-IN" smtClean="0"/>
              <a:t>‹#›</a:t>
            </a:fld>
            <a:endParaRPr lang="en-IN"/>
          </a:p>
        </p:txBody>
      </p:sp>
    </p:spTree>
    <p:extLst>
      <p:ext uri="{BB962C8B-B14F-4D97-AF65-F5344CB8AC3E}">
        <p14:creationId xmlns:p14="http://schemas.microsoft.com/office/powerpoint/2010/main" val="2858542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B0AA-9EF7-BD38-3D28-5F3DD8B52F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B6F109-59E7-7848-8B5D-BA34D9B548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CA355-3507-363A-9933-BFC31710D6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64206D-FB5C-280F-C7E9-CDCADE0398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EA0D16-1EF5-3868-1011-68BC41D30C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ECA0BC-F05F-51D3-612F-5CF052E38274}"/>
              </a:ext>
            </a:extLst>
          </p:cNvPr>
          <p:cNvSpPr>
            <a:spLocks noGrp="1"/>
          </p:cNvSpPr>
          <p:nvPr>
            <p:ph type="dt" sz="half" idx="10"/>
          </p:nvPr>
        </p:nvSpPr>
        <p:spPr/>
        <p:txBody>
          <a:bodyPr/>
          <a:lstStyle/>
          <a:p>
            <a:fld id="{0E4255E6-EE94-49C3-A193-1CF4B42C8871}" type="datetimeFigureOut">
              <a:rPr lang="en-IN" smtClean="0"/>
              <a:t>13-11-2023</a:t>
            </a:fld>
            <a:endParaRPr lang="en-IN"/>
          </a:p>
        </p:txBody>
      </p:sp>
      <p:sp>
        <p:nvSpPr>
          <p:cNvPr id="8" name="Footer Placeholder 7">
            <a:extLst>
              <a:ext uri="{FF2B5EF4-FFF2-40B4-BE49-F238E27FC236}">
                <a16:creationId xmlns:a16="http://schemas.microsoft.com/office/drawing/2014/main" id="{C50993C2-C2E1-471C-BDD3-7A0C620A77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87E255-687C-9D77-764C-4959A422B304}"/>
              </a:ext>
            </a:extLst>
          </p:cNvPr>
          <p:cNvSpPr>
            <a:spLocks noGrp="1"/>
          </p:cNvSpPr>
          <p:nvPr>
            <p:ph type="sldNum" sz="quarter" idx="12"/>
          </p:nvPr>
        </p:nvSpPr>
        <p:spPr/>
        <p:txBody>
          <a:bodyPr/>
          <a:lstStyle/>
          <a:p>
            <a:fld id="{0A30CCCC-F1E7-414E-BCFF-CC251E5DD6BB}" type="slidenum">
              <a:rPr lang="en-IN" smtClean="0"/>
              <a:t>‹#›</a:t>
            </a:fld>
            <a:endParaRPr lang="en-IN"/>
          </a:p>
        </p:txBody>
      </p:sp>
    </p:spTree>
    <p:extLst>
      <p:ext uri="{BB962C8B-B14F-4D97-AF65-F5344CB8AC3E}">
        <p14:creationId xmlns:p14="http://schemas.microsoft.com/office/powerpoint/2010/main" val="60806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C95AB-BF4E-16E2-6324-330041D392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6B6E4D-3B1E-C04D-7034-794E1CC3922F}"/>
              </a:ext>
            </a:extLst>
          </p:cNvPr>
          <p:cNvSpPr>
            <a:spLocks noGrp="1"/>
          </p:cNvSpPr>
          <p:nvPr>
            <p:ph type="dt" sz="half" idx="10"/>
          </p:nvPr>
        </p:nvSpPr>
        <p:spPr/>
        <p:txBody>
          <a:bodyPr/>
          <a:lstStyle/>
          <a:p>
            <a:fld id="{0E4255E6-EE94-49C3-A193-1CF4B42C8871}" type="datetimeFigureOut">
              <a:rPr lang="en-IN" smtClean="0"/>
              <a:t>13-11-2023</a:t>
            </a:fld>
            <a:endParaRPr lang="en-IN"/>
          </a:p>
        </p:txBody>
      </p:sp>
      <p:sp>
        <p:nvSpPr>
          <p:cNvPr id="4" name="Footer Placeholder 3">
            <a:extLst>
              <a:ext uri="{FF2B5EF4-FFF2-40B4-BE49-F238E27FC236}">
                <a16:creationId xmlns:a16="http://schemas.microsoft.com/office/drawing/2014/main" id="{035141E3-71AE-6FE9-7213-BF3050B0A1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4452F8-F6E2-B6BA-A88C-F944758E0081}"/>
              </a:ext>
            </a:extLst>
          </p:cNvPr>
          <p:cNvSpPr>
            <a:spLocks noGrp="1"/>
          </p:cNvSpPr>
          <p:nvPr>
            <p:ph type="sldNum" sz="quarter" idx="12"/>
          </p:nvPr>
        </p:nvSpPr>
        <p:spPr/>
        <p:txBody>
          <a:bodyPr/>
          <a:lstStyle/>
          <a:p>
            <a:fld id="{0A30CCCC-F1E7-414E-BCFF-CC251E5DD6BB}" type="slidenum">
              <a:rPr lang="en-IN" smtClean="0"/>
              <a:t>‹#›</a:t>
            </a:fld>
            <a:endParaRPr lang="en-IN"/>
          </a:p>
        </p:txBody>
      </p:sp>
    </p:spTree>
    <p:extLst>
      <p:ext uri="{BB962C8B-B14F-4D97-AF65-F5344CB8AC3E}">
        <p14:creationId xmlns:p14="http://schemas.microsoft.com/office/powerpoint/2010/main" val="402676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CE819-968E-58C2-64E9-B0DDA8BBB747}"/>
              </a:ext>
            </a:extLst>
          </p:cNvPr>
          <p:cNvSpPr>
            <a:spLocks noGrp="1"/>
          </p:cNvSpPr>
          <p:nvPr>
            <p:ph type="dt" sz="half" idx="10"/>
          </p:nvPr>
        </p:nvSpPr>
        <p:spPr/>
        <p:txBody>
          <a:bodyPr/>
          <a:lstStyle/>
          <a:p>
            <a:fld id="{0E4255E6-EE94-49C3-A193-1CF4B42C8871}" type="datetimeFigureOut">
              <a:rPr lang="en-IN" smtClean="0"/>
              <a:t>13-11-2023</a:t>
            </a:fld>
            <a:endParaRPr lang="en-IN"/>
          </a:p>
        </p:txBody>
      </p:sp>
      <p:sp>
        <p:nvSpPr>
          <p:cNvPr id="3" name="Footer Placeholder 2">
            <a:extLst>
              <a:ext uri="{FF2B5EF4-FFF2-40B4-BE49-F238E27FC236}">
                <a16:creationId xmlns:a16="http://schemas.microsoft.com/office/drawing/2014/main" id="{8043FC0A-9AA3-FA91-08AC-CB1E4264CC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B3AA77-0056-1443-F200-E3C8D10BE193}"/>
              </a:ext>
            </a:extLst>
          </p:cNvPr>
          <p:cNvSpPr>
            <a:spLocks noGrp="1"/>
          </p:cNvSpPr>
          <p:nvPr>
            <p:ph type="sldNum" sz="quarter" idx="12"/>
          </p:nvPr>
        </p:nvSpPr>
        <p:spPr/>
        <p:txBody>
          <a:bodyPr/>
          <a:lstStyle/>
          <a:p>
            <a:fld id="{0A30CCCC-F1E7-414E-BCFF-CC251E5DD6BB}" type="slidenum">
              <a:rPr lang="en-IN" smtClean="0"/>
              <a:t>‹#›</a:t>
            </a:fld>
            <a:endParaRPr lang="en-IN"/>
          </a:p>
        </p:txBody>
      </p:sp>
    </p:spTree>
    <p:extLst>
      <p:ext uri="{BB962C8B-B14F-4D97-AF65-F5344CB8AC3E}">
        <p14:creationId xmlns:p14="http://schemas.microsoft.com/office/powerpoint/2010/main" val="179732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D818-7902-7212-CD06-64D71777A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D95289-6841-4229-2EB1-CEB0EA827D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C19710-8727-24DA-DEC6-B00912BDF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7B2E5-3E8A-8CD0-20EF-3E0CDFCB9612}"/>
              </a:ext>
            </a:extLst>
          </p:cNvPr>
          <p:cNvSpPr>
            <a:spLocks noGrp="1"/>
          </p:cNvSpPr>
          <p:nvPr>
            <p:ph type="dt" sz="half" idx="10"/>
          </p:nvPr>
        </p:nvSpPr>
        <p:spPr/>
        <p:txBody>
          <a:bodyPr/>
          <a:lstStyle/>
          <a:p>
            <a:fld id="{0E4255E6-EE94-49C3-A193-1CF4B42C8871}" type="datetimeFigureOut">
              <a:rPr lang="en-IN" smtClean="0"/>
              <a:t>13-11-2023</a:t>
            </a:fld>
            <a:endParaRPr lang="en-IN"/>
          </a:p>
        </p:txBody>
      </p:sp>
      <p:sp>
        <p:nvSpPr>
          <p:cNvPr id="6" name="Footer Placeholder 5">
            <a:extLst>
              <a:ext uri="{FF2B5EF4-FFF2-40B4-BE49-F238E27FC236}">
                <a16:creationId xmlns:a16="http://schemas.microsoft.com/office/drawing/2014/main" id="{C3FF53D1-5567-11C2-EDF4-428C31AB29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B1893C-A50B-78B0-DEF0-ED2FD55F120D}"/>
              </a:ext>
            </a:extLst>
          </p:cNvPr>
          <p:cNvSpPr>
            <a:spLocks noGrp="1"/>
          </p:cNvSpPr>
          <p:nvPr>
            <p:ph type="sldNum" sz="quarter" idx="12"/>
          </p:nvPr>
        </p:nvSpPr>
        <p:spPr/>
        <p:txBody>
          <a:bodyPr/>
          <a:lstStyle/>
          <a:p>
            <a:fld id="{0A30CCCC-F1E7-414E-BCFF-CC251E5DD6BB}" type="slidenum">
              <a:rPr lang="en-IN" smtClean="0"/>
              <a:t>‹#›</a:t>
            </a:fld>
            <a:endParaRPr lang="en-IN"/>
          </a:p>
        </p:txBody>
      </p:sp>
    </p:spTree>
    <p:extLst>
      <p:ext uri="{BB962C8B-B14F-4D97-AF65-F5344CB8AC3E}">
        <p14:creationId xmlns:p14="http://schemas.microsoft.com/office/powerpoint/2010/main" val="220611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19A8-50ED-7CF1-9BC8-5D9308E06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2867FB-4592-8050-BF6A-B93F83FD2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D4F4A0-191E-4F1A-F2DB-D4807372D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E2642B-B526-7E12-FC26-1B345F13D91E}"/>
              </a:ext>
            </a:extLst>
          </p:cNvPr>
          <p:cNvSpPr>
            <a:spLocks noGrp="1"/>
          </p:cNvSpPr>
          <p:nvPr>
            <p:ph type="dt" sz="half" idx="10"/>
          </p:nvPr>
        </p:nvSpPr>
        <p:spPr/>
        <p:txBody>
          <a:bodyPr/>
          <a:lstStyle/>
          <a:p>
            <a:fld id="{0E4255E6-EE94-49C3-A193-1CF4B42C8871}" type="datetimeFigureOut">
              <a:rPr lang="en-IN" smtClean="0"/>
              <a:t>13-11-2023</a:t>
            </a:fld>
            <a:endParaRPr lang="en-IN"/>
          </a:p>
        </p:txBody>
      </p:sp>
      <p:sp>
        <p:nvSpPr>
          <p:cNvPr id="6" name="Footer Placeholder 5">
            <a:extLst>
              <a:ext uri="{FF2B5EF4-FFF2-40B4-BE49-F238E27FC236}">
                <a16:creationId xmlns:a16="http://schemas.microsoft.com/office/drawing/2014/main" id="{D79BDBAD-8EB1-4869-D92D-BC97D1ECA4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F91AB-6DBD-3051-EB6A-E8E8BB3F8161}"/>
              </a:ext>
            </a:extLst>
          </p:cNvPr>
          <p:cNvSpPr>
            <a:spLocks noGrp="1"/>
          </p:cNvSpPr>
          <p:nvPr>
            <p:ph type="sldNum" sz="quarter" idx="12"/>
          </p:nvPr>
        </p:nvSpPr>
        <p:spPr/>
        <p:txBody>
          <a:bodyPr/>
          <a:lstStyle/>
          <a:p>
            <a:fld id="{0A30CCCC-F1E7-414E-BCFF-CC251E5DD6BB}" type="slidenum">
              <a:rPr lang="en-IN" smtClean="0"/>
              <a:t>‹#›</a:t>
            </a:fld>
            <a:endParaRPr lang="en-IN"/>
          </a:p>
        </p:txBody>
      </p:sp>
    </p:spTree>
    <p:extLst>
      <p:ext uri="{BB962C8B-B14F-4D97-AF65-F5344CB8AC3E}">
        <p14:creationId xmlns:p14="http://schemas.microsoft.com/office/powerpoint/2010/main" val="312006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4E77E1-496D-D021-F7E7-F31F03C8E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0F06AF-534D-EACC-3135-98BDA3FCC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2B4F9E-9730-5FE8-6983-ECAD089073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255E6-EE94-49C3-A193-1CF4B42C8871}" type="datetimeFigureOut">
              <a:rPr lang="en-IN" smtClean="0"/>
              <a:t>13-11-2023</a:t>
            </a:fld>
            <a:endParaRPr lang="en-IN"/>
          </a:p>
        </p:txBody>
      </p:sp>
      <p:sp>
        <p:nvSpPr>
          <p:cNvPr id="5" name="Footer Placeholder 4">
            <a:extLst>
              <a:ext uri="{FF2B5EF4-FFF2-40B4-BE49-F238E27FC236}">
                <a16:creationId xmlns:a16="http://schemas.microsoft.com/office/drawing/2014/main" id="{28C1F993-A32E-3529-0622-38B8CCC77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A491B9-E2D3-C966-16F0-A38C9A26C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CCCC-F1E7-414E-BCFF-CC251E5DD6BB}" type="slidenum">
              <a:rPr lang="en-IN" smtClean="0"/>
              <a:t>‹#›</a:t>
            </a:fld>
            <a:endParaRPr lang="en-IN"/>
          </a:p>
        </p:txBody>
      </p:sp>
    </p:spTree>
    <p:extLst>
      <p:ext uri="{BB962C8B-B14F-4D97-AF65-F5344CB8AC3E}">
        <p14:creationId xmlns:p14="http://schemas.microsoft.com/office/powerpoint/2010/main" val="2090158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rohanrao/air-quality-data-in-indi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E9FD3B-507C-C459-A7C3-A20399432C74}"/>
              </a:ext>
            </a:extLst>
          </p:cNvPr>
          <p:cNvSpPr>
            <a:spLocks noGrp="1"/>
          </p:cNvSpPr>
          <p:nvPr>
            <p:ph type="ctrTitle"/>
          </p:nvPr>
        </p:nvSpPr>
        <p:spPr>
          <a:xfrm>
            <a:off x="1522150" y="967017"/>
            <a:ext cx="9144000" cy="3131854"/>
          </a:xfrm>
        </p:spPr>
        <p:txBody>
          <a:bodyPr>
            <a:normAutofit/>
          </a:bodyPr>
          <a:lstStyle/>
          <a:p>
            <a:r>
              <a:rPr lang="en-US" sz="6600">
                <a:solidFill>
                  <a:srgbClr val="FFFFFF"/>
                </a:solidFill>
                <a:ea typeface="Calibri Light"/>
                <a:cs typeface="Calibri Light"/>
              </a:rPr>
              <a:t> ANALYSIS OF INDIA'S AIR QUALITY</a:t>
            </a:r>
            <a:r>
              <a:rPr lang="en-US" sz="6600">
                <a:solidFill>
                  <a:srgbClr val="FFFFFF"/>
                </a:solidFill>
              </a:rPr>
              <a:t> (2015 – 2020)</a:t>
            </a:r>
            <a:endParaRPr lang="en-US" sz="2700" b="1">
              <a:solidFill>
                <a:srgbClr val="202124"/>
              </a:solidFill>
              <a:ea typeface="Calibri Light"/>
              <a:cs typeface="Calibri Light"/>
            </a:endParaRPr>
          </a:p>
          <a:p>
            <a:endParaRPr lang="en-US" sz="6600">
              <a:solidFill>
                <a:srgbClr val="FFFFFF"/>
              </a:solidFill>
              <a:ea typeface="Calibri Light"/>
              <a:cs typeface="Calibri Light"/>
            </a:endParaRPr>
          </a:p>
        </p:txBody>
      </p:sp>
      <p:sp>
        <p:nvSpPr>
          <p:cNvPr id="12"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Understanding Data Set </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pic>
        <p:nvPicPr>
          <p:cNvPr id="4" name="Picture 3" descr="A screenshot of a computer screen&#10;&#10;Description automatically generated">
            <a:extLst>
              <a:ext uri="{FF2B5EF4-FFF2-40B4-BE49-F238E27FC236}">
                <a16:creationId xmlns:a16="http://schemas.microsoft.com/office/drawing/2014/main" id="{DEE69553-DE5D-05BB-CC51-FC98A7BD9B1B}"/>
              </a:ext>
            </a:extLst>
          </p:cNvPr>
          <p:cNvPicPr>
            <a:picLocks noChangeAspect="1"/>
          </p:cNvPicPr>
          <p:nvPr/>
        </p:nvPicPr>
        <p:blipFill>
          <a:blip r:embed="rId2"/>
          <a:stretch>
            <a:fillRect/>
          </a:stretch>
        </p:blipFill>
        <p:spPr>
          <a:xfrm>
            <a:off x="337931" y="2894485"/>
            <a:ext cx="11191460" cy="1493100"/>
          </a:xfrm>
          <a:prstGeom prst="rect">
            <a:avLst/>
          </a:prstGeom>
        </p:spPr>
      </p:pic>
      <p:pic>
        <p:nvPicPr>
          <p:cNvPr id="5" name="Picture 4" descr="A computer screen with yellow and white text&#10;&#10;Description automatically generated">
            <a:extLst>
              <a:ext uri="{FF2B5EF4-FFF2-40B4-BE49-F238E27FC236}">
                <a16:creationId xmlns:a16="http://schemas.microsoft.com/office/drawing/2014/main" id="{79D4F39B-5E3A-7379-3D1B-973B1FCD88B1}"/>
              </a:ext>
            </a:extLst>
          </p:cNvPr>
          <p:cNvPicPr>
            <a:picLocks noChangeAspect="1"/>
          </p:cNvPicPr>
          <p:nvPr/>
        </p:nvPicPr>
        <p:blipFill>
          <a:blip r:embed="rId3"/>
          <a:stretch>
            <a:fillRect/>
          </a:stretch>
        </p:blipFill>
        <p:spPr>
          <a:xfrm>
            <a:off x="417443" y="4667551"/>
            <a:ext cx="6618925" cy="1359500"/>
          </a:xfrm>
          <a:prstGeom prst="rect">
            <a:avLst/>
          </a:prstGeom>
        </p:spPr>
      </p:pic>
    </p:spTree>
    <p:extLst>
      <p:ext uri="{BB962C8B-B14F-4D97-AF65-F5344CB8AC3E}">
        <p14:creationId xmlns:p14="http://schemas.microsoft.com/office/powerpoint/2010/main" val="147950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365125"/>
            <a:ext cx="10515600" cy="1325563"/>
          </a:xfrm>
        </p:spPr>
        <p:txBody>
          <a:bodyPr>
            <a:normAutofit/>
          </a:bodyPr>
          <a:lstStyle/>
          <a:p>
            <a:r>
              <a:rPr lang="en-US" sz="5400">
                <a:ea typeface="Calibri Light" panose="020F0302020204030204"/>
                <a:cs typeface="Calibri Light" panose="020F0302020204030204"/>
              </a:rPr>
              <a:t>Understanding Data Set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1836619"/>
            <a:ext cx="10515600" cy="4768794"/>
          </a:xfrm>
        </p:spPr>
        <p:txBody>
          <a:bodyPr vert="horz" lIns="91440" tIns="45720" rIns="91440" bIns="45720" rtlCol="0" anchor="t">
            <a:noAutofit/>
          </a:bodyPr>
          <a:lstStyle/>
          <a:p>
            <a:pPr marL="0" indent="0" rtl="0">
              <a:spcBef>
                <a:spcPts val="1200"/>
              </a:spcBef>
              <a:spcAft>
                <a:spcPts val="1200"/>
              </a:spcAft>
              <a:buNone/>
            </a:pPr>
            <a:r>
              <a:rPr lang="en-IN" sz="1800" b="1" i="0" u="none" strike="noStrike">
                <a:solidFill>
                  <a:srgbClr val="000000"/>
                </a:solidFill>
                <a:effectLst/>
                <a:latin typeface="Calibri"/>
                <a:ea typeface="Calibri"/>
                <a:cs typeface="Times New Roman"/>
              </a:rPr>
              <a:t>Data Types of each attribute</a:t>
            </a:r>
            <a:r>
              <a:rPr lang="en-IN" sz="1800" b="1">
                <a:solidFill>
                  <a:srgbClr val="000000"/>
                </a:solidFill>
                <a:latin typeface="Calibri"/>
                <a:ea typeface="Calibri"/>
                <a:cs typeface="Times New Roman"/>
              </a:rPr>
              <a:t>:</a:t>
            </a:r>
            <a:endParaRPr lang="en-IN" sz="1800" b="0">
              <a:effectLst/>
              <a:latin typeface="Calibri"/>
              <a:ea typeface="Calibri"/>
              <a:cs typeface="Times New Roman"/>
            </a:endParaRPr>
          </a:p>
          <a:p>
            <a:pPr marL="0" indent="0">
              <a:lnSpc>
                <a:spcPct val="120000"/>
              </a:lnSpc>
              <a:spcBef>
                <a:spcPts val="0"/>
              </a:spcBef>
              <a:buNone/>
            </a:pPr>
            <a:r>
              <a:rPr lang="en-IN" sz="1400" b="1">
                <a:solidFill>
                  <a:srgbClr val="000000"/>
                </a:solidFill>
                <a:latin typeface="Calibri"/>
                <a:ea typeface="Calibri"/>
                <a:cs typeface="Calibri"/>
              </a:rPr>
              <a:t>City:</a:t>
            </a:r>
            <a:r>
              <a:rPr lang="en-IN" sz="1400">
                <a:solidFill>
                  <a:srgbClr val="000000"/>
                </a:solidFill>
                <a:latin typeface="Calibri"/>
                <a:ea typeface="Calibri"/>
                <a:cs typeface="Calibri"/>
              </a:rPr>
              <a:t> Nominal</a:t>
            </a:r>
          </a:p>
          <a:p>
            <a:pPr marL="0" indent="0">
              <a:lnSpc>
                <a:spcPct val="120000"/>
              </a:lnSpc>
              <a:spcBef>
                <a:spcPts val="0"/>
              </a:spcBef>
              <a:buNone/>
            </a:pPr>
            <a:r>
              <a:rPr lang="en-IN" sz="1400" b="1">
                <a:solidFill>
                  <a:srgbClr val="000000"/>
                </a:solidFill>
                <a:latin typeface="Calibri"/>
                <a:ea typeface="Calibri"/>
                <a:cs typeface="Calibri"/>
              </a:rPr>
              <a:t>Date:</a:t>
            </a:r>
            <a:r>
              <a:rPr lang="en-IN" sz="1400">
                <a:solidFill>
                  <a:srgbClr val="000000"/>
                </a:solidFill>
                <a:latin typeface="Calibri"/>
                <a:ea typeface="Calibri"/>
                <a:cs typeface="Calibri"/>
              </a:rPr>
              <a:t> Interval</a:t>
            </a:r>
          </a:p>
          <a:p>
            <a:pPr marL="0" indent="0">
              <a:lnSpc>
                <a:spcPct val="120000"/>
              </a:lnSpc>
              <a:spcBef>
                <a:spcPts val="0"/>
              </a:spcBef>
              <a:buNone/>
            </a:pPr>
            <a:r>
              <a:rPr lang="en-IN" sz="1400" b="1">
                <a:solidFill>
                  <a:srgbClr val="000000"/>
                </a:solidFill>
                <a:latin typeface="Calibri"/>
                <a:ea typeface="Calibri"/>
                <a:cs typeface="Calibri"/>
              </a:rPr>
              <a:t>PM2.5 :</a:t>
            </a:r>
            <a:r>
              <a:rPr lang="en-IN" sz="1400">
                <a:solidFill>
                  <a:srgbClr val="000000"/>
                </a:solidFill>
                <a:latin typeface="Calibri"/>
                <a:ea typeface="Calibri"/>
                <a:cs typeface="Calibri"/>
              </a:rPr>
              <a:t> Ratio</a:t>
            </a:r>
          </a:p>
          <a:p>
            <a:pPr marL="0" indent="0">
              <a:lnSpc>
                <a:spcPct val="120000"/>
              </a:lnSpc>
              <a:spcBef>
                <a:spcPts val="0"/>
              </a:spcBef>
              <a:buNone/>
            </a:pPr>
            <a:r>
              <a:rPr lang="en-IN" sz="1400" b="1">
                <a:solidFill>
                  <a:srgbClr val="000000"/>
                </a:solidFill>
                <a:latin typeface="Calibri"/>
                <a:ea typeface="Calibri"/>
                <a:cs typeface="Calibri"/>
              </a:rPr>
              <a:t>PM10 :  </a:t>
            </a:r>
            <a:r>
              <a:rPr lang="en-IN" sz="1400">
                <a:solidFill>
                  <a:srgbClr val="000000"/>
                </a:solidFill>
                <a:latin typeface="Calibri"/>
                <a:ea typeface="Calibri"/>
                <a:cs typeface="Calibri"/>
              </a:rPr>
              <a:t>Ratio</a:t>
            </a:r>
          </a:p>
          <a:p>
            <a:pPr marL="0" indent="0">
              <a:lnSpc>
                <a:spcPct val="120000"/>
              </a:lnSpc>
              <a:spcBef>
                <a:spcPts val="0"/>
              </a:spcBef>
              <a:buNone/>
            </a:pPr>
            <a:r>
              <a:rPr lang="en-IN" sz="1400" b="1">
                <a:solidFill>
                  <a:srgbClr val="000000"/>
                </a:solidFill>
                <a:latin typeface="Calibri"/>
                <a:ea typeface="Calibri"/>
                <a:cs typeface="Calibri"/>
              </a:rPr>
              <a:t>NO :  </a:t>
            </a:r>
            <a:r>
              <a:rPr lang="en-IN" sz="1400">
                <a:solidFill>
                  <a:srgbClr val="000000"/>
                </a:solidFill>
                <a:latin typeface="Calibri"/>
                <a:ea typeface="Calibri"/>
                <a:cs typeface="Calibri"/>
              </a:rPr>
              <a:t>Ratio</a:t>
            </a:r>
          </a:p>
          <a:p>
            <a:pPr marL="0" indent="0">
              <a:lnSpc>
                <a:spcPct val="120000"/>
              </a:lnSpc>
              <a:spcBef>
                <a:spcPts val="0"/>
              </a:spcBef>
              <a:buNone/>
            </a:pPr>
            <a:r>
              <a:rPr lang="en-IN" sz="1400" b="1">
                <a:solidFill>
                  <a:srgbClr val="000000"/>
                </a:solidFill>
                <a:latin typeface="Calibri"/>
                <a:ea typeface="Calibri"/>
                <a:cs typeface="Calibri"/>
              </a:rPr>
              <a:t>NO2 :  </a:t>
            </a:r>
            <a:r>
              <a:rPr lang="en-IN" sz="1400">
                <a:solidFill>
                  <a:srgbClr val="000000"/>
                </a:solidFill>
                <a:latin typeface="Calibri"/>
                <a:ea typeface="Calibri"/>
                <a:cs typeface="Calibri"/>
              </a:rPr>
              <a:t>Ratio</a:t>
            </a:r>
          </a:p>
          <a:p>
            <a:pPr marL="0" indent="0">
              <a:lnSpc>
                <a:spcPct val="120000"/>
              </a:lnSpc>
              <a:spcBef>
                <a:spcPts val="0"/>
              </a:spcBef>
              <a:buNone/>
            </a:pPr>
            <a:r>
              <a:rPr lang="en-IN" sz="1400" b="1">
                <a:solidFill>
                  <a:srgbClr val="000000"/>
                </a:solidFill>
                <a:latin typeface="Calibri"/>
                <a:ea typeface="Calibri"/>
                <a:cs typeface="Calibri"/>
              </a:rPr>
              <a:t>NOx :  </a:t>
            </a:r>
            <a:r>
              <a:rPr lang="en-IN" sz="1400">
                <a:solidFill>
                  <a:srgbClr val="000000"/>
                </a:solidFill>
                <a:latin typeface="Calibri"/>
                <a:ea typeface="Calibri"/>
                <a:cs typeface="Calibri"/>
              </a:rPr>
              <a:t>Ratio</a:t>
            </a:r>
          </a:p>
          <a:p>
            <a:pPr marL="0" indent="0">
              <a:lnSpc>
                <a:spcPct val="120000"/>
              </a:lnSpc>
              <a:spcBef>
                <a:spcPts val="0"/>
              </a:spcBef>
              <a:buNone/>
            </a:pPr>
            <a:r>
              <a:rPr lang="en-IN" sz="1400" b="1">
                <a:solidFill>
                  <a:srgbClr val="000000"/>
                </a:solidFill>
                <a:latin typeface="Calibri"/>
                <a:ea typeface="Calibri"/>
                <a:cs typeface="Calibri"/>
              </a:rPr>
              <a:t>NH3 :  </a:t>
            </a:r>
            <a:r>
              <a:rPr lang="en-IN" sz="1400">
                <a:solidFill>
                  <a:srgbClr val="000000"/>
                </a:solidFill>
                <a:latin typeface="Calibri"/>
                <a:ea typeface="Calibri"/>
                <a:cs typeface="Calibri"/>
              </a:rPr>
              <a:t>Ratio</a:t>
            </a:r>
          </a:p>
          <a:p>
            <a:pPr marL="0" indent="0">
              <a:lnSpc>
                <a:spcPct val="120000"/>
              </a:lnSpc>
              <a:spcBef>
                <a:spcPts val="0"/>
              </a:spcBef>
              <a:buNone/>
            </a:pPr>
            <a:r>
              <a:rPr lang="en-IN" sz="1400" b="1">
                <a:solidFill>
                  <a:srgbClr val="000000"/>
                </a:solidFill>
                <a:latin typeface="Calibri"/>
                <a:ea typeface="Calibri"/>
                <a:cs typeface="Calibri"/>
              </a:rPr>
              <a:t>CO :  </a:t>
            </a:r>
            <a:r>
              <a:rPr lang="en-IN" sz="1400">
                <a:solidFill>
                  <a:srgbClr val="000000"/>
                </a:solidFill>
                <a:latin typeface="Calibri"/>
                <a:ea typeface="Calibri"/>
                <a:cs typeface="Calibri"/>
              </a:rPr>
              <a:t>Ratio</a:t>
            </a:r>
          </a:p>
          <a:p>
            <a:pPr marL="0" indent="0">
              <a:lnSpc>
                <a:spcPct val="120000"/>
              </a:lnSpc>
              <a:spcBef>
                <a:spcPts val="0"/>
              </a:spcBef>
              <a:buNone/>
            </a:pPr>
            <a:r>
              <a:rPr lang="en-IN" sz="1400" b="1">
                <a:solidFill>
                  <a:srgbClr val="000000"/>
                </a:solidFill>
                <a:latin typeface="Calibri"/>
                <a:ea typeface="Calibri"/>
                <a:cs typeface="Calibri"/>
              </a:rPr>
              <a:t>SO2 :  </a:t>
            </a:r>
            <a:r>
              <a:rPr lang="en-IN" sz="1400">
                <a:solidFill>
                  <a:srgbClr val="000000"/>
                </a:solidFill>
                <a:latin typeface="Calibri"/>
                <a:ea typeface="Calibri"/>
                <a:cs typeface="Calibri"/>
              </a:rPr>
              <a:t>Ratio</a:t>
            </a:r>
          </a:p>
          <a:p>
            <a:pPr marL="0" indent="0">
              <a:lnSpc>
                <a:spcPct val="120000"/>
              </a:lnSpc>
              <a:spcBef>
                <a:spcPts val="0"/>
              </a:spcBef>
              <a:buNone/>
            </a:pPr>
            <a:r>
              <a:rPr lang="en-IN" sz="1400" b="1">
                <a:solidFill>
                  <a:srgbClr val="000000"/>
                </a:solidFill>
                <a:latin typeface="Calibri"/>
                <a:ea typeface="Calibri"/>
                <a:cs typeface="Calibri"/>
              </a:rPr>
              <a:t>O3 :  </a:t>
            </a:r>
            <a:r>
              <a:rPr lang="en-IN" sz="1400">
                <a:solidFill>
                  <a:srgbClr val="000000"/>
                </a:solidFill>
                <a:latin typeface="Calibri"/>
                <a:ea typeface="Calibri"/>
                <a:cs typeface="Calibri"/>
              </a:rPr>
              <a:t>Ratio</a:t>
            </a:r>
          </a:p>
          <a:p>
            <a:pPr marL="0" indent="0">
              <a:lnSpc>
                <a:spcPct val="120000"/>
              </a:lnSpc>
              <a:spcBef>
                <a:spcPts val="0"/>
              </a:spcBef>
              <a:buNone/>
            </a:pPr>
            <a:r>
              <a:rPr lang="en-IN" sz="1400" b="1">
                <a:solidFill>
                  <a:srgbClr val="000000"/>
                </a:solidFill>
                <a:latin typeface="Calibri"/>
                <a:ea typeface="Calibri"/>
                <a:cs typeface="Calibri"/>
              </a:rPr>
              <a:t>Benzene :  </a:t>
            </a:r>
            <a:r>
              <a:rPr lang="en-IN" sz="1400">
                <a:solidFill>
                  <a:srgbClr val="000000"/>
                </a:solidFill>
                <a:latin typeface="Calibri"/>
                <a:ea typeface="Calibri"/>
                <a:cs typeface="Calibri"/>
              </a:rPr>
              <a:t>Ratio</a:t>
            </a:r>
          </a:p>
          <a:p>
            <a:pPr marL="0" indent="0">
              <a:lnSpc>
                <a:spcPct val="120000"/>
              </a:lnSpc>
              <a:spcBef>
                <a:spcPts val="0"/>
              </a:spcBef>
              <a:buNone/>
            </a:pPr>
            <a:r>
              <a:rPr lang="en-IN" sz="1400" b="1">
                <a:solidFill>
                  <a:srgbClr val="000000"/>
                </a:solidFill>
                <a:latin typeface="Calibri"/>
                <a:ea typeface="Calibri"/>
                <a:cs typeface="Calibri"/>
              </a:rPr>
              <a:t>Toluene :  </a:t>
            </a:r>
            <a:r>
              <a:rPr lang="en-IN" sz="1400">
                <a:solidFill>
                  <a:srgbClr val="000000"/>
                </a:solidFill>
                <a:latin typeface="Calibri"/>
                <a:ea typeface="Calibri"/>
                <a:cs typeface="Calibri"/>
              </a:rPr>
              <a:t>Ratio</a:t>
            </a:r>
          </a:p>
          <a:p>
            <a:pPr marL="0" indent="0">
              <a:lnSpc>
                <a:spcPct val="120000"/>
              </a:lnSpc>
              <a:spcBef>
                <a:spcPts val="0"/>
              </a:spcBef>
              <a:buNone/>
            </a:pPr>
            <a:r>
              <a:rPr lang="en-IN" sz="1400" b="1">
                <a:solidFill>
                  <a:srgbClr val="000000"/>
                </a:solidFill>
                <a:latin typeface="Calibri"/>
                <a:ea typeface="Calibri"/>
                <a:cs typeface="Calibri"/>
              </a:rPr>
              <a:t>Xylene :  </a:t>
            </a:r>
            <a:r>
              <a:rPr lang="en-IN" sz="1400">
                <a:solidFill>
                  <a:srgbClr val="000000"/>
                </a:solidFill>
                <a:latin typeface="Calibri"/>
                <a:ea typeface="Calibri"/>
                <a:cs typeface="Calibri"/>
              </a:rPr>
              <a:t>Ratio</a:t>
            </a:r>
          </a:p>
          <a:p>
            <a:pPr marL="0" indent="0">
              <a:lnSpc>
                <a:spcPct val="120000"/>
              </a:lnSpc>
              <a:spcBef>
                <a:spcPts val="0"/>
              </a:spcBef>
              <a:buNone/>
            </a:pPr>
            <a:r>
              <a:rPr lang="en-IN" sz="1400" b="1">
                <a:solidFill>
                  <a:srgbClr val="000000"/>
                </a:solidFill>
                <a:latin typeface="Calibri"/>
                <a:ea typeface="Calibri"/>
                <a:cs typeface="Calibri"/>
              </a:rPr>
              <a:t>AQI :</a:t>
            </a:r>
            <a:r>
              <a:rPr lang="en-IN" sz="1400">
                <a:solidFill>
                  <a:srgbClr val="000000"/>
                </a:solidFill>
                <a:latin typeface="Calibri"/>
                <a:ea typeface="Calibri"/>
                <a:cs typeface="Calibri"/>
              </a:rPr>
              <a:t> Ratio</a:t>
            </a:r>
          </a:p>
          <a:p>
            <a:pPr marL="0" indent="0">
              <a:lnSpc>
                <a:spcPct val="120000"/>
              </a:lnSpc>
              <a:spcBef>
                <a:spcPts val="0"/>
              </a:spcBef>
              <a:buNone/>
            </a:pPr>
            <a:r>
              <a:rPr lang="en-IN" sz="1400" b="1" err="1">
                <a:solidFill>
                  <a:srgbClr val="000000"/>
                </a:solidFill>
                <a:latin typeface="Calibri"/>
                <a:ea typeface="Calibri"/>
                <a:cs typeface="Calibri"/>
              </a:rPr>
              <a:t>AQI_Bucket</a:t>
            </a:r>
            <a:r>
              <a:rPr lang="en-IN" sz="1400" b="1">
                <a:solidFill>
                  <a:srgbClr val="000000"/>
                </a:solidFill>
                <a:latin typeface="Calibri"/>
                <a:ea typeface="Calibri"/>
                <a:cs typeface="Calibri"/>
              </a:rPr>
              <a:t> :</a:t>
            </a:r>
            <a:r>
              <a:rPr lang="en-IN" sz="1400">
                <a:solidFill>
                  <a:srgbClr val="000000"/>
                </a:solidFill>
                <a:latin typeface="Calibri"/>
                <a:ea typeface="Calibri"/>
                <a:cs typeface="Calibri"/>
              </a:rPr>
              <a:t> Ordinal</a:t>
            </a:r>
          </a:p>
          <a:p>
            <a:endParaRPr lang="en-US" sz="2200">
              <a:latin typeface="Calibri"/>
              <a:ea typeface="Calibri"/>
              <a:cs typeface="Calibri"/>
            </a:endParaRPr>
          </a:p>
          <a:p>
            <a:endParaRPr lang="en-US" sz="2200">
              <a:ea typeface="Calibri"/>
              <a:cs typeface="Calibri"/>
            </a:endParaRPr>
          </a:p>
          <a:p>
            <a:endParaRPr lang="en-US" sz="2200">
              <a:ea typeface="Calibri"/>
              <a:cs typeface="Calibri"/>
            </a:endParaRPr>
          </a:p>
          <a:p>
            <a:pPr marL="0" indent="0">
              <a:buNone/>
            </a:pPr>
            <a:endParaRPr lang="en-US" sz="2200">
              <a:ea typeface="Calibri"/>
              <a:cs typeface="Calibri"/>
            </a:endParaRPr>
          </a:p>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807898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1788C5C2-F7D9-CFBF-F300-6D3BD201DBCF}"/>
              </a:ext>
            </a:extLst>
          </p:cNvPr>
          <p:cNvSpPr txBox="1"/>
          <p:nvPr/>
        </p:nvSpPr>
        <p:spPr>
          <a:xfrm>
            <a:off x="2558716" y="955309"/>
            <a:ext cx="7074568" cy="28989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a:solidFill>
                  <a:srgbClr val="FFFFFF"/>
                </a:solidFill>
                <a:latin typeface="+mj-lt"/>
                <a:ea typeface="+mj-ea"/>
                <a:cs typeface="+mj-cs"/>
              </a:rPr>
              <a:t>DATA PREPROCESSING</a:t>
            </a:r>
            <a:endParaRPr lang="en-US">
              <a:ea typeface="+mj-ea"/>
              <a:cs typeface="+mj-cs"/>
            </a:endParaRP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25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Data Cleaning </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ea typeface="Calibri"/>
                <a:cs typeface="Calibri"/>
              </a:rPr>
              <a:t>As we can see there are some missing values and duplicate rows in our data set it's necessary to remove them before proceeding further in analyzing.</a:t>
            </a:r>
            <a:endParaRPr lang="en-US"/>
          </a:p>
        </p:txBody>
      </p:sp>
      <p:pic>
        <p:nvPicPr>
          <p:cNvPr id="8" name="Picture 7" descr="A computer screen with white text&#10;&#10;Description automatically generated">
            <a:extLst>
              <a:ext uri="{FF2B5EF4-FFF2-40B4-BE49-F238E27FC236}">
                <a16:creationId xmlns:a16="http://schemas.microsoft.com/office/drawing/2014/main" id="{CA03450F-50AF-AD06-7BD2-A65A2081C005}"/>
              </a:ext>
            </a:extLst>
          </p:cNvPr>
          <p:cNvPicPr>
            <a:picLocks noChangeAspect="1"/>
          </p:cNvPicPr>
          <p:nvPr/>
        </p:nvPicPr>
        <p:blipFill>
          <a:blip r:embed="rId2"/>
          <a:stretch>
            <a:fillRect/>
          </a:stretch>
        </p:blipFill>
        <p:spPr>
          <a:xfrm>
            <a:off x="708991" y="3835982"/>
            <a:ext cx="7964556" cy="1597931"/>
          </a:xfrm>
          <a:prstGeom prst="rect">
            <a:avLst/>
          </a:prstGeom>
        </p:spPr>
      </p:pic>
    </p:spTree>
    <p:extLst>
      <p:ext uri="{BB962C8B-B14F-4D97-AF65-F5344CB8AC3E}">
        <p14:creationId xmlns:p14="http://schemas.microsoft.com/office/powerpoint/2010/main" val="250578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Data Cleaning </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pic>
        <p:nvPicPr>
          <p:cNvPr id="7" name="Picture 6" descr="A screenshot of a computer&#10;&#10;Description automatically generated">
            <a:extLst>
              <a:ext uri="{FF2B5EF4-FFF2-40B4-BE49-F238E27FC236}">
                <a16:creationId xmlns:a16="http://schemas.microsoft.com/office/drawing/2014/main" id="{72D555DA-E206-56A4-A454-6D1D62B7AD62}"/>
              </a:ext>
            </a:extLst>
          </p:cNvPr>
          <p:cNvPicPr>
            <a:picLocks noChangeAspect="1"/>
          </p:cNvPicPr>
          <p:nvPr/>
        </p:nvPicPr>
        <p:blipFill>
          <a:blip r:embed="rId2"/>
          <a:stretch>
            <a:fillRect/>
          </a:stretch>
        </p:blipFill>
        <p:spPr>
          <a:xfrm>
            <a:off x="430696" y="3904973"/>
            <a:ext cx="11330607" cy="1446694"/>
          </a:xfrm>
          <a:prstGeom prst="rect">
            <a:avLst/>
          </a:prstGeom>
        </p:spPr>
      </p:pic>
    </p:spTree>
    <p:extLst>
      <p:ext uri="{BB962C8B-B14F-4D97-AF65-F5344CB8AC3E}">
        <p14:creationId xmlns:p14="http://schemas.microsoft.com/office/powerpoint/2010/main" val="336486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Data Cleaning </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pic>
        <p:nvPicPr>
          <p:cNvPr id="2050" name="Picture 2">
            <a:extLst>
              <a:ext uri="{FF2B5EF4-FFF2-40B4-BE49-F238E27FC236}">
                <a16:creationId xmlns:a16="http://schemas.microsoft.com/office/drawing/2014/main" id="{074CA643-4704-9BB3-1311-CCAB08680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215" y="2476059"/>
            <a:ext cx="8678159" cy="413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519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Data Cleaning </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5" name="TextBox 4">
            <a:extLst>
              <a:ext uri="{FF2B5EF4-FFF2-40B4-BE49-F238E27FC236}">
                <a16:creationId xmlns:a16="http://schemas.microsoft.com/office/drawing/2014/main" id="{87FB7910-E15B-D9E7-DF88-5B91996F5D36}"/>
              </a:ext>
            </a:extLst>
          </p:cNvPr>
          <p:cNvSpPr txBox="1"/>
          <p:nvPr/>
        </p:nvSpPr>
        <p:spPr>
          <a:xfrm>
            <a:off x="835152" y="2744643"/>
            <a:ext cx="8576033" cy="2739211"/>
          </a:xfrm>
          <a:prstGeom prst="rect">
            <a:avLst/>
          </a:prstGeom>
          <a:noFill/>
        </p:spPr>
        <p:txBody>
          <a:bodyPr wrap="square">
            <a:spAutoFit/>
          </a:bodyPr>
          <a:lstStyle/>
          <a:p>
            <a:pPr marL="0" indent="0">
              <a:buNone/>
            </a:pPr>
            <a:endParaRPr lang="en-US" sz="1800">
              <a:ea typeface="Calibri"/>
              <a:cs typeface="Calibri"/>
            </a:endParaRPr>
          </a:p>
          <a:p>
            <a:r>
              <a:rPr lang="en-US" sz="2200">
                <a:ea typeface="Calibri"/>
                <a:cs typeface="Calibri"/>
              </a:rPr>
              <a:t>Number of cities after cleaning: 9</a:t>
            </a:r>
          </a:p>
          <a:p>
            <a:r>
              <a:rPr lang="en-US" sz="2200">
                <a:ea typeface="Calibri"/>
                <a:cs typeface="Calibri"/>
              </a:rPr>
              <a:t>List of cities after cleaning:</a:t>
            </a:r>
          </a:p>
          <a:p>
            <a:r>
              <a:rPr lang="en-US" sz="2200">
                <a:ea typeface="Calibri"/>
                <a:cs typeface="Calibri"/>
              </a:rPr>
              <a:t>'Ahmedabad' 'Aizawl' '</a:t>
            </a:r>
            <a:r>
              <a:rPr lang="en-US" sz="2200" b="1">
                <a:ea typeface="Calibri"/>
                <a:cs typeface="Calibri"/>
              </a:rPr>
              <a:t>Amaravati</a:t>
            </a:r>
            <a:r>
              <a:rPr lang="en-US" sz="2200">
                <a:ea typeface="Calibri"/>
                <a:cs typeface="Calibri"/>
              </a:rPr>
              <a:t>' '</a:t>
            </a:r>
            <a:r>
              <a:rPr lang="en-US" sz="2200" b="1">
                <a:ea typeface="Calibri"/>
                <a:cs typeface="Calibri"/>
              </a:rPr>
              <a:t>Amritsar</a:t>
            </a:r>
            <a:r>
              <a:rPr lang="en-US" sz="2200">
                <a:ea typeface="Calibri"/>
                <a:cs typeface="Calibri"/>
              </a:rPr>
              <a:t>' 'Bengaluru' 'Bhopal'</a:t>
            </a:r>
          </a:p>
          <a:p>
            <a:r>
              <a:rPr lang="en-US" sz="2200">
                <a:ea typeface="Calibri"/>
                <a:cs typeface="Calibri"/>
              </a:rPr>
              <a:t>'</a:t>
            </a:r>
            <a:r>
              <a:rPr lang="en-US" sz="2200" err="1">
                <a:ea typeface="Calibri"/>
                <a:cs typeface="Calibri"/>
              </a:rPr>
              <a:t>Brajrajnagar</a:t>
            </a:r>
            <a:r>
              <a:rPr lang="en-US" sz="2200">
                <a:ea typeface="Calibri"/>
                <a:cs typeface="Calibri"/>
              </a:rPr>
              <a:t>' </a:t>
            </a:r>
            <a:r>
              <a:rPr lang="en-US" sz="2200" b="1">
                <a:ea typeface="Calibri"/>
                <a:cs typeface="Calibri"/>
              </a:rPr>
              <a:t>'Chandigarh</a:t>
            </a:r>
            <a:r>
              <a:rPr lang="en-US" sz="2200">
                <a:ea typeface="Calibri"/>
                <a:cs typeface="Calibri"/>
              </a:rPr>
              <a:t>' 'Chennai' 'Coimbatore' '</a:t>
            </a:r>
            <a:r>
              <a:rPr lang="en-US" sz="2200" b="1">
                <a:ea typeface="Calibri"/>
                <a:cs typeface="Calibri"/>
              </a:rPr>
              <a:t>Delhi</a:t>
            </a:r>
            <a:r>
              <a:rPr lang="en-US" sz="2200">
                <a:ea typeface="Calibri"/>
                <a:cs typeface="Calibri"/>
              </a:rPr>
              <a:t>' 'Ernakulam'</a:t>
            </a:r>
          </a:p>
          <a:p>
            <a:r>
              <a:rPr lang="en-US" sz="2200">
                <a:ea typeface="Calibri"/>
                <a:cs typeface="Calibri"/>
              </a:rPr>
              <a:t>'</a:t>
            </a:r>
            <a:r>
              <a:rPr lang="en-US" sz="2200" b="1">
                <a:ea typeface="Calibri"/>
                <a:cs typeface="Calibri"/>
              </a:rPr>
              <a:t>Gurugram'</a:t>
            </a:r>
            <a:r>
              <a:rPr lang="en-US" sz="2200">
                <a:ea typeface="Calibri"/>
                <a:cs typeface="Calibri"/>
              </a:rPr>
              <a:t> 'Guwahati' '</a:t>
            </a:r>
            <a:r>
              <a:rPr lang="en-US" sz="2200" b="1">
                <a:ea typeface="Calibri"/>
                <a:cs typeface="Calibri"/>
              </a:rPr>
              <a:t>Hyderabad</a:t>
            </a:r>
            <a:r>
              <a:rPr lang="en-US" sz="2200">
                <a:ea typeface="Calibri"/>
                <a:cs typeface="Calibri"/>
              </a:rPr>
              <a:t>' 'Jaipur' '</a:t>
            </a:r>
            <a:r>
              <a:rPr lang="en-US" sz="2200" err="1">
                <a:ea typeface="Calibri"/>
                <a:cs typeface="Calibri"/>
              </a:rPr>
              <a:t>Jorapokhar</a:t>
            </a:r>
            <a:r>
              <a:rPr lang="en-US" sz="2200">
                <a:ea typeface="Calibri"/>
                <a:cs typeface="Calibri"/>
              </a:rPr>
              <a:t>' 'Kochi' '</a:t>
            </a:r>
            <a:r>
              <a:rPr lang="en-US" sz="2200" b="1">
                <a:ea typeface="Calibri"/>
                <a:cs typeface="Calibri"/>
              </a:rPr>
              <a:t>Kolkata'</a:t>
            </a:r>
          </a:p>
          <a:p>
            <a:r>
              <a:rPr lang="en-US" sz="2200">
                <a:ea typeface="Calibri"/>
                <a:cs typeface="Calibri"/>
              </a:rPr>
              <a:t>'Lucknow' 'Mumbai' '</a:t>
            </a:r>
            <a:r>
              <a:rPr lang="en-US" sz="2200" b="1">
                <a:ea typeface="Calibri"/>
                <a:cs typeface="Calibri"/>
              </a:rPr>
              <a:t>Patna</a:t>
            </a:r>
            <a:r>
              <a:rPr lang="en-US" sz="2200">
                <a:ea typeface="Calibri"/>
                <a:cs typeface="Calibri"/>
              </a:rPr>
              <a:t>' 'Shillong' 'Talcher' 'Thiruvananthapuram'</a:t>
            </a:r>
          </a:p>
          <a:p>
            <a:r>
              <a:rPr lang="en-US" sz="2200">
                <a:ea typeface="Calibri"/>
                <a:cs typeface="Calibri"/>
              </a:rPr>
              <a:t>'</a:t>
            </a:r>
            <a:r>
              <a:rPr lang="en-US" sz="2200" b="1">
                <a:ea typeface="Calibri"/>
                <a:cs typeface="Calibri"/>
              </a:rPr>
              <a:t>Visakhapatnam</a:t>
            </a:r>
            <a:r>
              <a:rPr lang="en-US" sz="2200">
                <a:ea typeface="Calibri"/>
                <a:cs typeface="Calibri"/>
              </a:rPr>
              <a:t>'</a:t>
            </a:r>
          </a:p>
        </p:txBody>
      </p:sp>
    </p:spTree>
    <p:extLst>
      <p:ext uri="{BB962C8B-B14F-4D97-AF65-F5344CB8AC3E}">
        <p14:creationId xmlns:p14="http://schemas.microsoft.com/office/powerpoint/2010/main" val="922842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1788C5C2-F7D9-CFBF-F300-6D3BD201DBCF}"/>
              </a:ext>
            </a:extLst>
          </p:cNvPr>
          <p:cNvSpPr txBox="1"/>
          <p:nvPr/>
        </p:nvSpPr>
        <p:spPr>
          <a:xfrm>
            <a:off x="2558716" y="955309"/>
            <a:ext cx="7074568" cy="28989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a:solidFill>
                  <a:srgbClr val="FFFFFF"/>
                </a:solidFill>
                <a:latin typeface="+mj-lt"/>
                <a:ea typeface="+mj-ea"/>
                <a:cs typeface="+mj-cs"/>
              </a:rPr>
              <a:t>Inferences</a:t>
            </a:r>
            <a:endParaRPr lang="en-US" sz="6600">
              <a:solidFill>
                <a:srgbClr val="FFFFFF"/>
              </a:solidFill>
              <a:latin typeface="Calibri Light"/>
              <a:ea typeface="Calibri Light"/>
              <a:cs typeface="Calibri Light"/>
            </a:endParaRP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428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Inference1</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Calibri"/>
                <a:cs typeface="Times New Roman"/>
              </a:rPr>
              <a:t>I)Finding correlation between attributes:</a:t>
            </a:r>
            <a:endParaRPr lang="en-US">
              <a:latin typeface="Calibri" panose="020F0502020204030204"/>
              <a:ea typeface="Calibri"/>
              <a:cs typeface="Calibri"/>
            </a:endParaRPr>
          </a:p>
          <a:p>
            <a:endParaRPr lang="en-US"/>
          </a:p>
          <a:p>
            <a:r>
              <a:rPr lang="en-US"/>
              <a:t>Using Q-Q plots we have observed that the data is non-parametric and then applied an non-parametric correlation method Spearmon Correlation coefficient to find the correlation between every pair of attributes and represented correlation values in the form of heatmap. </a:t>
            </a:r>
          </a:p>
          <a:p>
            <a:endParaRPr lang="en-US"/>
          </a:p>
          <a:p>
            <a:r>
              <a:rPr lang="en-US"/>
              <a:t>In heatmap we can observe that all correlation values are positive representing that all attributes are positively correlated.</a:t>
            </a:r>
          </a:p>
          <a:p>
            <a:r>
              <a:rPr lang="en-US"/>
              <a:t>Coming to AQI all attributes have positive correlation with AQI representing increase in any pollutant concentration results in increase in AQI value.</a:t>
            </a:r>
            <a:endParaRPr lang="en-US">
              <a:ea typeface="Calibri"/>
              <a:cs typeface="Calibri"/>
            </a:endParaRPr>
          </a:p>
          <a:p>
            <a:r>
              <a:rPr lang="en-US"/>
              <a:t>We can also interpret that PM2.5 &amp; PM10 have higher correlation values  indicating among all pollutants these two (PM2.5 &amp; PM10) contribute more to AQI value.</a:t>
            </a:r>
            <a:br>
              <a:rPr lang="en-US"/>
            </a:br>
            <a:endParaRPr lang="en-US">
              <a:ea typeface="Calibri"/>
              <a:cs typeface="Calibri"/>
            </a:endParaRPr>
          </a:p>
        </p:txBody>
      </p:sp>
    </p:spTree>
    <p:extLst>
      <p:ext uri="{BB962C8B-B14F-4D97-AF65-F5344CB8AC3E}">
        <p14:creationId xmlns:p14="http://schemas.microsoft.com/office/powerpoint/2010/main" val="2613664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Q-Q Plots</a:t>
            </a: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ea typeface="Calibri"/>
              <a:cs typeface="Calibri"/>
            </a:endParaRPr>
          </a:p>
        </p:txBody>
      </p:sp>
      <p:pic>
        <p:nvPicPr>
          <p:cNvPr id="5" name="Picture 4" descr="A graph with a line and a red line&#10;&#10;Description automatically generated">
            <a:extLst>
              <a:ext uri="{FF2B5EF4-FFF2-40B4-BE49-F238E27FC236}">
                <a16:creationId xmlns:a16="http://schemas.microsoft.com/office/drawing/2014/main" id="{DFDAAEC2-C6E7-A888-FE15-FAAE9666DFE6}"/>
              </a:ext>
            </a:extLst>
          </p:cNvPr>
          <p:cNvPicPr>
            <a:picLocks noChangeAspect="1"/>
          </p:cNvPicPr>
          <p:nvPr/>
        </p:nvPicPr>
        <p:blipFill>
          <a:blip r:embed="rId2"/>
          <a:stretch>
            <a:fillRect/>
          </a:stretch>
        </p:blipFill>
        <p:spPr>
          <a:xfrm>
            <a:off x="944838" y="2664308"/>
            <a:ext cx="3914775" cy="3000375"/>
          </a:xfrm>
          <a:prstGeom prst="rect">
            <a:avLst/>
          </a:prstGeom>
        </p:spPr>
      </p:pic>
      <p:pic>
        <p:nvPicPr>
          <p:cNvPr id="7" name="Picture 6" descr="A graph with a red line and a line&#10;&#10;Description automatically generated">
            <a:extLst>
              <a:ext uri="{FF2B5EF4-FFF2-40B4-BE49-F238E27FC236}">
                <a16:creationId xmlns:a16="http://schemas.microsoft.com/office/drawing/2014/main" id="{9A361238-34DD-B6F5-8ACE-E5CDD9B0D297}"/>
              </a:ext>
            </a:extLst>
          </p:cNvPr>
          <p:cNvPicPr>
            <a:picLocks noChangeAspect="1"/>
          </p:cNvPicPr>
          <p:nvPr/>
        </p:nvPicPr>
        <p:blipFill>
          <a:blip r:embed="rId3"/>
          <a:stretch>
            <a:fillRect/>
          </a:stretch>
        </p:blipFill>
        <p:spPr>
          <a:xfrm>
            <a:off x="5787887" y="2729740"/>
            <a:ext cx="3783495" cy="2869509"/>
          </a:xfrm>
          <a:prstGeom prst="rect">
            <a:avLst/>
          </a:prstGeom>
        </p:spPr>
      </p:pic>
    </p:spTree>
    <p:extLst>
      <p:ext uri="{BB962C8B-B14F-4D97-AF65-F5344CB8AC3E}">
        <p14:creationId xmlns:p14="http://schemas.microsoft.com/office/powerpoint/2010/main" val="214780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C71D52D-3FAD-0F81-78E9-F0CCCF9C8712}"/>
              </a:ext>
            </a:extLst>
          </p:cNvPr>
          <p:cNvSpPr txBox="1"/>
          <p:nvPr/>
        </p:nvSpPr>
        <p:spPr>
          <a:xfrm>
            <a:off x="6095999" y="649751"/>
            <a:ext cx="5682711"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ea typeface="Calibri"/>
                <a:cs typeface="Calibri"/>
              </a:rPr>
              <a:t>Team Members :</a:t>
            </a:r>
          </a:p>
          <a:p>
            <a:endParaRPr lang="en-US" sz="2400">
              <a:ea typeface="Calibri"/>
              <a:cs typeface="Calibri"/>
            </a:endParaRPr>
          </a:p>
          <a:p>
            <a:r>
              <a:rPr lang="en-US" sz="2400">
                <a:ea typeface="Calibri"/>
                <a:cs typeface="Calibri"/>
              </a:rPr>
              <a:t>Narra Abhigna                2021BCS-048</a:t>
            </a:r>
          </a:p>
          <a:p>
            <a:r>
              <a:rPr lang="en-US" sz="2400">
                <a:ea typeface="Calibri"/>
                <a:cs typeface="Calibri"/>
              </a:rPr>
              <a:t>Ravi </a:t>
            </a:r>
            <a:r>
              <a:rPr lang="en-US" sz="2400" err="1">
                <a:ea typeface="Calibri"/>
                <a:cs typeface="Calibri"/>
              </a:rPr>
              <a:t>Jwalana</a:t>
            </a:r>
            <a:r>
              <a:rPr lang="en-US" sz="2400">
                <a:ea typeface="Calibri"/>
                <a:cs typeface="Calibri"/>
              </a:rPr>
              <a:t>                   2021BCS-056</a:t>
            </a:r>
          </a:p>
        </p:txBody>
      </p:sp>
      <p:sp>
        <p:nvSpPr>
          <p:cNvPr id="13" name="TextBox 12">
            <a:extLst>
              <a:ext uri="{FF2B5EF4-FFF2-40B4-BE49-F238E27FC236}">
                <a16:creationId xmlns:a16="http://schemas.microsoft.com/office/drawing/2014/main" id="{3E028304-4699-A46C-7DF4-82D98281E578}"/>
              </a:ext>
            </a:extLst>
          </p:cNvPr>
          <p:cNvSpPr txBox="1"/>
          <p:nvPr/>
        </p:nvSpPr>
        <p:spPr>
          <a:xfrm>
            <a:off x="6095999" y="3843427"/>
            <a:ext cx="568271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ea typeface="Calibri"/>
                <a:cs typeface="Calibri"/>
              </a:rPr>
              <a:t>Submitted to :</a:t>
            </a:r>
          </a:p>
          <a:p>
            <a:endParaRPr lang="en-US" sz="4000" b="1">
              <a:ea typeface="Calibri"/>
              <a:cs typeface="Calibri"/>
            </a:endParaRPr>
          </a:p>
          <a:p>
            <a:r>
              <a:rPr lang="en-US" sz="2400">
                <a:ea typeface="Calibri"/>
                <a:cs typeface="Calibri"/>
              </a:rPr>
              <a:t>                        </a:t>
            </a:r>
            <a:r>
              <a:rPr lang="en-US" sz="2800">
                <a:ea typeface="Calibri"/>
                <a:cs typeface="Calibri"/>
              </a:rPr>
              <a:t>Dr. Santosh Singh Rathore</a:t>
            </a:r>
          </a:p>
        </p:txBody>
      </p:sp>
      <p:sp>
        <p:nvSpPr>
          <p:cNvPr id="17" name="Title 1">
            <a:extLst>
              <a:ext uri="{FF2B5EF4-FFF2-40B4-BE49-F238E27FC236}">
                <a16:creationId xmlns:a16="http://schemas.microsoft.com/office/drawing/2014/main" id="{03C9B11B-24CE-867F-2F5E-5A3D759D0300}"/>
              </a:ext>
            </a:extLst>
          </p:cNvPr>
          <p:cNvSpPr>
            <a:spLocks noGrp="1"/>
          </p:cNvSpPr>
          <p:nvPr>
            <p:ph type="title"/>
          </p:nvPr>
        </p:nvSpPr>
        <p:spPr>
          <a:xfrm>
            <a:off x="849406" y="2614383"/>
            <a:ext cx="3780865" cy="1348065"/>
          </a:xfrm>
        </p:spPr>
        <p:txBody>
          <a:bodyPr>
            <a:normAutofit fontScale="90000"/>
          </a:bodyPr>
          <a:lstStyle/>
          <a:p>
            <a:r>
              <a:rPr lang="en-US" sz="5400">
                <a:solidFill>
                  <a:srgbClr val="FFFFFF"/>
                </a:solidFill>
                <a:latin typeface="Calibri"/>
                <a:ea typeface="Calibri"/>
                <a:cs typeface="Calibri"/>
              </a:rPr>
              <a:t>Data Analytics</a:t>
            </a:r>
            <a:br>
              <a:rPr lang="en-US" sz="5400">
                <a:solidFill>
                  <a:srgbClr val="FFFFFF"/>
                </a:solidFill>
                <a:latin typeface="Calibri"/>
                <a:ea typeface="Calibri"/>
                <a:cs typeface="Calibri"/>
              </a:rPr>
            </a:br>
            <a:r>
              <a:rPr lang="en-US" sz="5400">
                <a:solidFill>
                  <a:srgbClr val="FFFFFF"/>
                </a:solidFill>
                <a:latin typeface="Calibri"/>
                <a:ea typeface="Calibri"/>
                <a:cs typeface="Calibri"/>
              </a:rPr>
              <a:t>Project</a:t>
            </a:r>
            <a:endParaRPr lang="en-US" sz="5400">
              <a:solidFill>
                <a:srgbClr val="FFFFFF"/>
              </a:solidFill>
            </a:endParaRPr>
          </a:p>
        </p:txBody>
      </p:sp>
    </p:spTree>
    <p:extLst>
      <p:ext uri="{BB962C8B-B14F-4D97-AF65-F5344CB8AC3E}">
        <p14:creationId xmlns:p14="http://schemas.microsoft.com/office/powerpoint/2010/main" val="178082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Q-Q Plots</a:t>
            </a: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ea typeface="Calibri"/>
              <a:cs typeface="Calibri"/>
            </a:endParaRPr>
          </a:p>
        </p:txBody>
      </p:sp>
      <p:pic>
        <p:nvPicPr>
          <p:cNvPr id="4" name="Picture 3" descr="A graph with a red line and a line&#10;&#10;Description automatically generated">
            <a:extLst>
              <a:ext uri="{FF2B5EF4-FFF2-40B4-BE49-F238E27FC236}">
                <a16:creationId xmlns:a16="http://schemas.microsoft.com/office/drawing/2014/main" id="{C7544DF5-2D75-1FEF-65AB-30E2FCC55FAF}"/>
              </a:ext>
            </a:extLst>
          </p:cNvPr>
          <p:cNvPicPr>
            <a:picLocks noChangeAspect="1"/>
          </p:cNvPicPr>
          <p:nvPr/>
        </p:nvPicPr>
        <p:blipFill>
          <a:blip r:embed="rId2"/>
          <a:stretch>
            <a:fillRect/>
          </a:stretch>
        </p:blipFill>
        <p:spPr>
          <a:xfrm>
            <a:off x="1585498" y="2872409"/>
            <a:ext cx="3971925" cy="2968486"/>
          </a:xfrm>
          <a:prstGeom prst="rect">
            <a:avLst/>
          </a:prstGeom>
        </p:spPr>
      </p:pic>
      <p:pic>
        <p:nvPicPr>
          <p:cNvPr id="5" name="Picture 4" descr="A graph with a red line&#10;&#10;Description automatically generated">
            <a:extLst>
              <a:ext uri="{FF2B5EF4-FFF2-40B4-BE49-F238E27FC236}">
                <a16:creationId xmlns:a16="http://schemas.microsoft.com/office/drawing/2014/main" id="{DCC1E45F-BBA0-7736-A588-6749826F9136}"/>
              </a:ext>
            </a:extLst>
          </p:cNvPr>
          <p:cNvPicPr>
            <a:picLocks noChangeAspect="1"/>
          </p:cNvPicPr>
          <p:nvPr/>
        </p:nvPicPr>
        <p:blipFill>
          <a:blip r:embed="rId3"/>
          <a:stretch>
            <a:fillRect/>
          </a:stretch>
        </p:blipFill>
        <p:spPr>
          <a:xfrm>
            <a:off x="5829507" y="2872201"/>
            <a:ext cx="4150829" cy="3055040"/>
          </a:xfrm>
          <a:prstGeom prst="rect">
            <a:avLst/>
          </a:prstGeom>
        </p:spPr>
      </p:pic>
    </p:spTree>
    <p:extLst>
      <p:ext uri="{BB962C8B-B14F-4D97-AF65-F5344CB8AC3E}">
        <p14:creationId xmlns:p14="http://schemas.microsoft.com/office/powerpoint/2010/main" val="3019429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Q-Q Plots</a:t>
            </a: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ea typeface="Calibri"/>
              <a:cs typeface="Calibri"/>
            </a:endParaRPr>
          </a:p>
        </p:txBody>
      </p:sp>
      <p:pic>
        <p:nvPicPr>
          <p:cNvPr id="7" name="Picture 6" descr="A graph with a red line and a line&#10;&#10;Description automatically generated">
            <a:extLst>
              <a:ext uri="{FF2B5EF4-FFF2-40B4-BE49-F238E27FC236}">
                <a16:creationId xmlns:a16="http://schemas.microsoft.com/office/drawing/2014/main" id="{6787B764-D788-DBB9-E7BC-732FAD692551}"/>
              </a:ext>
            </a:extLst>
          </p:cNvPr>
          <p:cNvPicPr>
            <a:picLocks noChangeAspect="1"/>
          </p:cNvPicPr>
          <p:nvPr/>
        </p:nvPicPr>
        <p:blipFill>
          <a:blip r:embed="rId2"/>
          <a:stretch>
            <a:fillRect/>
          </a:stretch>
        </p:blipFill>
        <p:spPr>
          <a:xfrm>
            <a:off x="1081087" y="2726013"/>
            <a:ext cx="3933825" cy="2943225"/>
          </a:xfrm>
          <a:prstGeom prst="rect">
            <a:avLst/>
          </a:prstGeom>
        </p:spPr>
      </p:pic>
      <p:pic>
        <p:nvPicPr>
          <p:cNvPr id="8" name="Picture 7" descr="A graph with a red line and a line&#10;&#10;Description automatically generated">
            <a:extLst>
              <a:ext uri="{FF2B5EF4-FFF2-40B4-BE49-F238E27FC236}">
                <a16:creationId xmlns:a16="http://schemas.microsoft.com/office/drawing/2014/main" id="{883ED172-F70D-BC87-1137-9C2527CF6039}"/>
              </a:ext>
            </a:extLst>
          </p:cNvPr>
          <p:cNvPicPr>
            <a:picLocks noChangeAspect="1"/>
          </p:cNvPicPr>
          <p:nvPr/>
        </p:nvPicPr>
        <p:blipFill>
          <a:blip r:embed="rId3"/>
          <a:stretch>
            <a:fillRect/>
          </a:stretch>
        </p:blipFill>
        <p:spPr>
          <a:xfrm>
            <a:off x="5954160" y="2827268"/>
            <a:ext cx="3914775" cy="2952750"/>
          </a:xfrm>
          <a:prstGeom prst="rect">
            <a:avLst/>
          </a:prstGeom>
        </p:spPr>
      </p:pic>
    </p:spTree>
    <p:extLst>
      <p:ext uri="{BB962C8B-B14F-4D97-AF65-F5344CB8AC3E}">
        <p14:creationId xmlns:p14="http://schemas.microsoft.com/office/powerpoint/2010/main" val="4207108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Q-Q Plots</a:t>
            </a: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ea typeface="Calibri"/>
              <a:cs typeface="Calibri"/>
            </a:endParaRPr>
          </a:p>
        </p:txBody>
      </p:sp>
      <p:pic>
        <p:nvPicPr>
          <p:cNvPr id="4" name="Picture 3" descr="A graph with a line drawn on it&#10;&#10;Description automatically generated">
            <a:extLst>
              <a:ext uri="{FF2B5EF4-FFF2-40B4-BE49-F238E27FC236}">
                <a16:creationId xmlns:a16="http://schemas.microsoft.com/office/drawing/2014/main" id="{25BA862C-010C-E9B0-44BE-D8CCCD0F361E}"/>
              </a:ext>
            </a:extLst>
          </p:cNvPr>
          <p:cNvPicPr>
            <a:picLocks noChangeAspect="1"/>
          </p:cNvPicPr>
          <p:nvPr/>
        </p:nvPicPr>
        <p:blipFill>
          <a:blip r:embed="rId2"/>
          <a:stretch>
            <a:fillRect/>
          </a:stretch>
        </p:blipFill>
        <p:spPr>
          <a:xfrm>
            <a:off x="1411563" y="2661823"/>
            <a:ext cx="4200525" cy="3190875"/>
          </a:xfrm>
          <a:prstGeom prst="rect">
            <a:avLst/>
          </a:prstGeom>
        </p:spPr>
      </p:pic>
      <p:pic>
        <p:nvPicPr>
          <p:cNvPr id="5" name="Picture 4" descr="A graph with a red line and a line&#10;&#10;Description automatically generated">
            <a:extLst>
              <a:ext uri="{FF2B5EF4-FFF2-40B4-BE49-F238E27FC236}">
                <a16:creationId xmlns:a16="http://schemas.microsoft.com/office/drawing/2014/main" id="{1CF76B6A-0824-4C2D-06BB-78BB927AE0B1}"/>
              </a:ext>
            </a:extLst>
          </p:cNvPr>
          <p:cNvPicPr>
            <a:picLocks noChangeAspect="1"/>
          </p:cNvPicPr>
          <p:nvPr/>
        </p:nvPicPr>
        <p:blipFill>
          <a:blip r:embed="rId3"/>
          <a:stretch>
            <a:fillRect/>
          </a:stretch>
        </p:blipFill>
        <p:spPr>
          <a:xfrm>
            <a:off x="6297267" y="2844868"/>
            <a:ext cx="4076700" cy="3076575"/>
          </a:xfrm>
          <a:prstGeom prst="rect">
            <a:avLst/>
          </a:prstGeom>
        </p:spPr>
      </p:pic>
    </p:spTree>
    <p:extLst>
      <p:ext uri="{BB962C8B-B14F-4D97-AF65-F5344CB8AC3E}">
        <p14:creationId xmlns:p14="http://schemas.microsoft.com/office/powerpoint/2010/main" val="4025443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Q-Q Plots</a:t>
            </a: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ea typeface="Calibri"/>
              <a:cs typeface="Calibri"/>
            </a:endParaRPr>
          </a:p>
        </p:txBody>
      </p:sp>
      <p:pic>
        <p:nvPicPr>
          <p:cNvPr id="4" name="Picture 3" descr="A graph with a red line&#10;&#10;Description automatically generated">
            <a:extLst>
              <a:ext uri="{FF2B5EF4-FFF2-40B4-BE49-F238E27FC236}">
                <a16:creationId xmlns:a16="http://schemas.microsoft.com/office/drawing/2014/main" id="{077D71F6-40E3-2562-DAA3-5354FDD32B0F}"/>
              </a:ext>
            </a:extLst>
          </p:cNvPr>
          <p:cNvPicPr>
            <a:picLocks noChangeAspect="1"/>
          </p:cNvPicPr>
          <p:nvPr/>
        </p:nvPicPr>
        <p:blipFill>
          <a:blip r:embed="rId2"/>
          <a:stretch>
            <a:fillRect/>
          </a:stretch>
        </p:blipFill>
        <p:spPr>
          <a:xfrm>
            <a:off x="1485278" y="3012177"/>
            <a:ext cx="4238625" cy="3152775"/>
          </a:xfrm>
          <a:prstGeom prst="rect">
            <a:avLst/>
          </a:prstGeom>
        </p:spPr>
      </p:pic>
      <p:pic>
        <p:nvPicPr>
          <p:cNvPr id="5" name="Picture 4" descr="A graph with a red line and a line&#10;&#10;Description automatically generated">
            <a:extLst>
              <a:ext uri="{FF2B5EF4-FFF2-40B4-BE49-F238E27FC236}">
                <a16:creationId xmlns:a16="http://schemas.microsoft.com/office/drawing/2014/main" id="{230C39F6-BCD6-F937-6582-6920DA144587}"/>
              </a:ext>
            </a:extLst>
          </p:cNvPr>
          <p:cNvPicPr>
            <a:picLocks noChangeAspect="1"/>
          </p:cNvPicPr>
          <p:nvPr/>
        </p:nvPicPr>
        <p:blipFill>
          <a:blip r:embed="rId3"/>
          <a:stretch>
            <a:fillRect/>
          </a:stretch>
        </p:blipFill>
        <p:spPr>
          <a:xfrm>
            <a:off x="6453187" y="3041580"/>
            <a:ext cx="4162425" cy="3133725"/>
          </a:xfrm>
          <a:prstGeom prst="rect">
            <a:avLst/>
          </a:prstGeom>
        </p:spPr>
      </p:pic>
    </p:spTree>
    <p:extLst>
      <p:ext uri="{BB962C8B-B14F-4D97-AF65-F5344CB8AC3E}">
        <p14:creationId xmlns:p14="http://schemas.microsoft.com/office/powerpoint/2010/main" val="3000232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Q-Q Plots</a:t>
            </a: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ea typeface="Calibri"/>
              <a:cs typeface="Calibri"/>
            </a:endParaRPr>
          </a:p>
        </p:txBody>
      </p:sp>
      <p:pic>
        <p:nvPicPr>
          <p:cNvPr id="4" name="Picture 3" descr="A graph with a red line and a line&#10;&#10;Description automatically generated">
            <a:extLst>
              <a:ext uri="{FF2B5EF4-FFF2-40B4-BE49-F238E27FC236}">
                <a16:creationId xmlns:a16="http://schemas.microsoft.com/office/drawing/2014/main" id="{9CF0C139-FDBC-0524-4329-684ADB196B6C}"/>
              </a:ext>
            </a:extLst>
          </p:cNvPr>
          <p:cNvPicPr>
            <a:picLocks noChangeAspect="1"/>
          </p:cNvPicPr>
          <p:nvPr/>
        </p:nvPicPr>
        <p:blipFill>
          <a:blip r:embed="rId2"/>
          <a:stretch>
            <a:fillRect/>
          </a:stretch>
        </p:blipFill>
        <p:spPr>
          <a:xfrm>
            <a:off x="1244254" y="2589558"/>
            <a:ext cx="4429125" cy="3295650"/>
          </a:xfrm>
          <a:prstGeom prst="rect">
            <a:avLst/>
          </a:prstGeom>
        </p:spPr>
      </p:pic>
      <p:pic>
        <p:nvPicPr>
          <p:cNvPr id="5" name="Picture 4">
            <a:extLst>
              <a:ext uri="{FF2B5EF4-FFF2-40B4-BE49-F238E27FC236}">
                <a16:creationId xmlns:a16="http://schemas.microsoft.com/office/drawing/2014/main" id="{DBB414B1-65F8-3EDA-2DC0-FFFCB0073074}"/>
              </a:ext>
            </a:extLst>
          </p:cNvPr>
          <p:cNvPicPr>
            <a:picLocks noChangeAspect="1"/>
          </p:cNvPicPr>
          <p:nvPr/>
        </p:nvPicPr>
        <p:blipFill>
          <a:blip r:embed="rId3"/>
          <a:stretch>
            <a:fillRect/>
          </a:stretch>
        </p:blipFill>
        <p:spPr>
          <a:xfrm>
            <a:off x="6060591" y="2664308"/>
            <a:ext cx="4391025" cy="3305175"/>
          </a:xfrm>
          <a:prstGeom prst="rect">
            <a:avLst/>
          </a:prstGeom>
        </p:spPr>
      </p:pic>
    </p:spTree>
    <p:extLst>
      <p:ext uri="{BB962C8B-B14F-4D97-AF65-F5344CB8AC3E}">
        <p14:creationId xmlns:p14="http://schemas.microsoft.com/office/powerpoint/2010/main" val="2248698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Q-Q Plots</a:t>
            </a: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ea typeface="Calibri"/>
              <a:cs typeface="Calibri"/>
            </a:endParaRPr>
          </a:p>
        </p:txBody>
      </p:sp>
      <p:pic>
        <p:nvPicPr>
          <p:cNvPr id="4" name="Picture 3" descr="A graph with a line and a red line&#10;&#10;Description automatically generated">
            <a:extLst>
              <a:ext uri="{FF2B5EF4-FFF2-40B4-BE49-F238E27FC236}">
                <a16:creationId xmlns:a16="http://schemas.microsoft.com/office/drawing/2014/main" id="{054DB3A3-1361-54B2-CE14-EFE8017865E1}"/>
              </a:ext>
            </a:extLst>
          </p:cNvPr>
          <p:cNvPicPr>
            <a:picLocks noChangeAspect="1"/>
          </p:cNvPicPr>
          <p:nvPr/>
        </p:nvPicPr>
        <p:blipFill>
          <a:blip r:embed="rId2"/>
          <a:stretch>
            <a:fillRect/>
          </a:stretch>
        </p:blipFill>
        <p:spPr>
          <a:xfrm>
            <a:off x="1393549" y="2881520"/>
            <a:ext cx="4210050" cy="3162300"/>
          </a:xfrm>
          <a:prstGeom prst="rect">
            <a:avLst/>
          </a:prstGeom>
        </p:spPr>
      </p:pic>
      <p:sp>
        <p:nvSpPr>
          <p:cNvPr id="5" name="TextBox 4">
            <a:extLst>
              <a:ext uri="{FF2B5EF4-FFF2-40B4-BE49-F238E27FC236}">
                <a16:creationId xmlns:a16="http://schemas.microsoft.com/office/drawing/2014/main" id="{A9E70265-00F8-72C3-107F-670D84D1D97F}"/>
              </a:ext>
            </a:extLst>
          </p:cNvPr>
          <p:cNvSpPr txBox="1"/>
          <p:nvPr/>
        </p:nvSpPr>
        <p:spPr>
          <a:xfrm>
            <a:off x="6149009" y="2743200"/>
            <a:ext cx="526111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alibri"/>
                <a:cs typeface="Times New Roman"/>
              </a:rPr>
              <a:t>Interpretation:</a:t>
            </a:r>
            <a:endParaRPr lang="en-US" sz="2400">
              <a:latin typeface="Calibri"/>
              <a:cs typeface="Calibri" panose="020F0502020204030204"/>
            </a:endParaRPr>
          </a:p>
          <a:p>
            <a:r>
              <a:rPr lang="en-US" sz="2000">
                <a:latin typeface="Calibri"/>
                <a:cs typeface="Times New Roman"/>
              </a:rPr>
              <a:t>Upon visual inspection of the Q-Q plot, it is evident that the observed points deviate from the expected straight line, indicating</a:t>
            </a:r>
            <a:r>
              <a:rPr lang="en-US" sz="2000" b="1">
                <a:latin typeface="Calibri"/>
                <a:cs typeface="Times New Roman"/>
              </a:rPr>
              <a:t> not a normal distribution</a:t>
            </a:r>
            <a:r>
              <a:rPr lang="en-US" sz="2000">
                <a:latin typeface="Calibri"/>
                <a:cs typeface="Times New Roman"/>
              </a:rPr>
              <a:t>. This departure from normality may have implications for statistical analyses that assume normal distribution. Given these observations, alternative non-parametric or robust statistical methods may be considered for analyses where normality assumptions cannot be met.</a:t>
            </a:r>
            <a:r>
              <a:rPr lang="en-US" sz="1300">
                <a:latin typeface="Times New Roman"/>
                <a:cs typeface="Times New Roman"/>
              </a:rPr>
              <a:t> </a:t>
            </a:r>
            <a:endParaRPr lang="en-US">
              <a:cs typeface="Calibri"/>
            </a:endParaRPr>
          </a:p>
        </p:txBody>
      </p:sp>
    </p:spTree>
    <p:extLst>
      <p:ext uri="{BB962C8B-B14F-4D97-AF65-F5344CB8AC3E}">
        <p14:creationId xmlns:p14="http://schemas.microsoft.com/office/powerpoint/2010/main" val="1878301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718930" y="997569"/>
            <a:ext cx="10515600" cy="1348065"/>
          </a:xfrm>
        </p:spPr>
        <p:txBody>
          <a:bodyPr>
            <a:normAutofit fontScale="90000"/>
          </a:bodyPr>
          <a:lstStyle/>
          <a:p>
            <a:r>
              <a:rPr lang="en-US" sz="5400">
                <a:solidFill>
                  <a:srgbClr val="FFFFFF"/>
                </a:solidFill>
                <a:latin typeface="Calibri"/>
                <a:cs typeface="Calibri"/>
              </a:rPr>
              <a:t>Correlation Test</a:t>
            </a:r>
            <a:endParaRPr lang="en-US" sz="1300" b="1">
              <a:solidFill>
                <a:srgbClr val="000000"/>
              </a:solidFill>
              <a:latin typeface="Times New Roman"/>
              <a:cs typeface="Times New Roman"/>
            </a:endParaRPr>
          </a:p>
          <a:p>
            <a:br>
              <a:rPr lang="en-US"/>
            </a:br>
            <a:endParaRPr lang="en-US"/>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10209" y="2398644"/>
            <a:ext cx="111848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cs typeface="Times New Roman"/>
              </a:rPr>
              <a:t>Spearman Correlation:</a:t>
            </a:r>
            <a:endParaRPr lang="en-US">
              <a:cs typeface="Calibri" panose="020F0502020204030204"/>
            </a:endParaRPr>
          </a:p>
        </p:txBody>
      </p:sp>
      <p:pic>
        <p:nvPicPr>
          <p:cNvPr id="7" name="Picture 6">
            <a:extLst>
              <a:ext uri="{FF2B5EF4-FFF2-40B4-BE49-F238E27FC236}">
                <a16:creationId xmlns:a16="http://schemas.microsoft.com/office/drawing/2014/main" id="{9449666D-0BA7-A885-6E94-FA4F9720D50E}"/>
              </a:ext>
            </a:extLst>
          </p:cNvPr>
          <p:cNvPicPr>
            <a:picLocks noChangeAspect="1"/>
          </p:cNvPicPr>
          <p:nvPr/>
        </p:nvPicPr>
        <p:blipFill>
          <a:blip r:embed="rId2"/>
          <a:stretch>
            <a:fillRect/>
          </a:stretch>
        </p:blipFill>
        <p:spPr>
          <a:xfrm>
            <a:off x="3541644" y="2881312"/>
            <a:ext cx="6778486" cy="3679548"/>
          </a:xfrm>
          <a:prstGeom prst="rect">
            <a:avLst/>
          </a:prstGeom>
        </p:spPr>
      </p:pic>
    </p:spTree>
    <p:extLst>
      <p:ext uri="{BB962C8B-B14F-4D97-AF65-F5344CB8AC3E}">
        <p14:creationId xmlns:p14="http://schemas.microsoft.com/office/powerpoint/2010/main" val="54756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Inference 2</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ea typeface="Calibri"/>
                <a:cs typeface="Times New Roman"/>
              </a:rPr>
              <a:t>ii)compare AQI year wise</a:t>
            </a:r>
          </a:p>
          <a:p>
            <a:endParaRPr lang="en-US" sz="2800" b="1">
              <a:latin typeface="Times New Roman"/>
              <a:ea typeface="Calibri"/>
              <a:cs typeface="Times New Roman"/>
            </a:endParaRPr>
          </a:p>
          <a:p>
            <a:r>
              <a:rPr lang="en-US" sz="2000">
                <a:latin typeface="Times New Roman"/>
                <a:ea typeface="Calibri"/>
                <a:cs typeface="Times New Roman"/>
              </a:rPr>
              <a:t>We used the </a:t>
            </a:r>
            <a:r>
              <a:rPr lang="en-US" sz="2000" b="1">
                <a:latin typeface="Times New Roman"/>
                <a:ea typeface="Calibri"/>
                <a:cs typeface="Times New Roman"/>
              </a:rPr>
              <a:t>Kruskal-Wallis test</a:t>
            </a:r>
            <a:r>
              <a:rPr lang="en-US" sz="2000">
                <a:latin typeface="Times New Roman"/>
                <a:ea typeface="Calibri"/>
                <a:cs typeface="Times New Roman"/>
              </a:rPr>
              <a:t> as we have </a:t>
            </a:r>
            <a:r>
              <a:rPr lang="en-US" sz="2000" b="1">
                <a:latin typeface="Times New Roman"/>
                <a:ea typeface="Calibri"/>
                <a:cs typeface="Times New Roman"/>
              </a:rPr>
              <a:t>more than two independent samples</a:t>
            </a:r>
            <a:r>
              <a:rPr lang="en-US" sz="2000">
                <a:latin typeface="Times New Roman"/>
                <a:ea typeface="Calibri"/>
                <a:cs typeface="Times New Roman"/>
              </a:rPr>
              <a:t> and the assumption of normality is violated, making it a suitable </a:t>
            </a:r>
            <a:r>
              <a:rPr lang="en-US" sz="2000" b="1">
                <a:latin typeface="Times New Roman"/>
                <a:ea typeface="Calibri"/>
                <a:cs typeface="Times New Roman"/>
              </a:rPr>
              <a:t>non-parametric</a:t>
            </a:r>
            <a:r>
              <a:rPr lang="en-US" sz="2000">
                <a:latin typeface="Times New Roman"/>
                <a:ea typeface="Calibri"/>
                <a:cs typeface="Times New Roman"/>
              </a:rPr>
              <a:t> alternative to the one-way analysis of variance (ANOVA).</a:t>
            </a:r>
            <a:endParaRPr lang="en-US" sz="2000"/>
          </a:p>
        </p:txBody>
      </p:sp>
    </p:spTree>
    <p:extLst>
      <p:ext uri="{BB962C8B-B14F-4D97-AF65-F5344CB8AC3E}">
        <p14:creationId xmlns:p14="http://schemas.microsoft.com/office/powerpoint/2010/main" val="3941578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Inference 2</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pic>
        <p:nvPicPr>
          <p:cNvPr id="4" name="Picture 3" descr="A computer screen shot of a code&#10;&#10;Description automatically generated">
            <a:extLst>
              <a:ext uri="{FF2B5EF4-FFF2-40B4-BE49-F238E27FC236}">
                <a16:creationId xmlns:a16="http://schemas.microsoft.com/office/drawing/2014/main" id="{1181139F-60F9-AE2E-D620-386D37F4556B}"/>
              </a:ext>
            </a:extLst>
          </p:cNvPr>
          <p:cNvPicPr>
            <a:picLocks noChangeAspect="1"/>
          </p:cNvPicPr>
          <p:nvPr/>
        </p:nvPicPr>
        <p:blipFill>
          <a:blip r:embed="rId2"/>
          <a:stretch>
            <a:fillRect/>
          </a:stretch>
        </p:blipFill>
        <p:spPr>
          <a:xfrm>
            <a:off x="347869" y="2594113"/>
            <a:ext cx="5201478" cy="3485321"/>
          </a:xfrm>
          <a:prstGeom prst="rect">
            <a:avLst/>
          </a:prstGeom>
        </p:spPr>
      </p:pic>
      <p:sp>
        <p:nvSpPr>
          <p:cNvPr id="5" name="TextBox 4">
            <a:extLst>
              <a:ext uri="{FF2B5EF4-FFF2-40B4-BE49-F238E27FC236}">
                <a16:creationId xmlns:a16="http://schemas.microsoft.com/office/drawing/2014/main" id="{E216C3A6-569C-827B-D487-27E2F93E9817}"/>
              </a:ext>
            </a:extLst>
          </p:cNvPr>
          <p:cNvSpPr txBox="1"/>
          <p:nvPr/>
        </p:nvSpPr>
        <p:spPr>
          <a:xfrm>
            <a:off x="1060174" y="6135756"/>
            <a:ext cx="38166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Calibri"/>
                <a:cs typeface="Calibri"/>
              </a:rPr>
              <a:t>Code for</a:t>
            </a:r>
            <a:r>
              <a:rPr lang="en-US">
                <a:ea typeface="Calibri"/>
                <a:cs typeface="Calibri"/>
              </a:rPr>
              <a:t> </a:t>
            </a:r>
            <a:r>
              <a:rPr lang="en-US" sz="2000">
                <a:latin typeface="Times New Roman"/>
                <a:ea typeface="Calibri"/>
                <a:cs typeface="Times New Roman"/>
              </a:rPr>
              <a:t>Kruskal-Wallis test</a:t>
            </a:r>
            <a:endParaRPr lang="en-US"/>
          </a:p>
        </p:txBody>
      </p:sp>
      <p:pic>
        <p:nvPicPr>
          <p:cNvPr id="7" name="Picture 6">
            <a:extLst>
              <a:ext uri="{FF2B5EF4-FFF2-40B4-BE49-F238E27FC236}">
                <a16:creationId xmlns:a16="http://schemas.microsoft.com/office/drawing/2014/main" id="{C0FDDA5F-0FE7-0AD3-C49B-85101F12597D}"/>
              </a:ext>
            </a:extLst>
          </p:cNvPr>
          <p:cNvPicPr>
            <a:picLocks noChangeAspect="1"/>
          </p:cNvPicPr>
          <p:nvPr/>
        </p:nvPicPr>
        <p:blipFill>
          <a:blip r:embed="rId3"/>
          <a:stretch>
            <a:fillRect/>
          </a:stretch>
        </p:blipFill>
        <p:spPr>
          <a:xfrm>
            <a:off x="5854148" y="4268857"/>
            <a:ext cx="5943600" cy="228600"/>
          </a:xfrm>
          <a:prstGeom prst="rect">
            <a:avLst/>
          </a:prstGeom>
        </p:spPr>
      </p:pic>
      <p:sp>
        <p:nvSpPr>
          <p:cNvPr id="8" name="TextBox 7">
            <a:extLst>
              <a:ext uri="{FF2B5EF4-FFF2-40B4-BE49-F238E27FC236}">
                <a16:creationId xmlns:a16="http://schemas.microsoft.com/office/drawing/2014/main" id="{94F9796C-AFA9-302D-87F8-62957F15B06A}"/>
              </a:ext>
            </a:extLst>
          </p:cNvPr>
          <p:cNvSpPr txBox="1"/>
          <p:nvPr/>
        </p:nvSpPr>
        <p:spPr>
          <a:xfrm>
            <a:off x="6016487" y="4784033"/>
            <a:ext cx="482379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Calibri"/>
                <a:cs typeface="Calibri"/>
              </a:rPr>
              <a:t>As p&lt;0.05 we reject null hypothesis and conclude that there is significant difference in AQI over years.</a:t>
            </a:r>
            <a:endParaRPr lang="en-US" sz="2000">
              <a:latin typeface="Times New Roman"/>
              <a:ea typeface="Calibri"/>
              <a:cs typeface="Times New Roman"/>
            </a:endParaRPr>
          </a:p>
        </p:txBody>
      </p:sp>
    </p:spTree>
    <p:extLst>
      <p:ext uri="{BB962C8B-B14F-4D97-AF65-F5344CB8AC3E}">
        <p14:creationId xmlns:p14="http://schemas.microsoft.com/office/powerpoint/2010/main" val="2032525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Inference 2</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pic>
        <p:nvPicPr>
          <p:cNvPr id="6" name="Picture 5" descr="A graph of different colored squares&#10;&#10;Description automatically generated">
            <a:extLst>
              <a:ext uri="{FF2B5EF4-FFF2-40B4-BE49-F238E27FC236}">
                <a16:creationId xmlns:a16="http://schemas.microsoft.com/office/drawing/2014/main" id="{B8F566A6-ED40-684A-E67C-ABA7ABA3BDC0}"/>
              </a:ext>
            </a:extLst>
          </p:cNvPr>
          <p:cNvPicPr>
            <a:picLocks noChangeAspect="1"/>
          </p:cNvPicPr>
          <p:nvPr/>
        </p:nvPicPr>
        <p:blipFill>
          <a:blip r:embed="rId2"/>
          <a:stretch>
            <a:fillRect/>
          </a:stretch>
        </p:blipFill>
        <p:spPr>
          <a:xfrm>
            <a:off x="1030357" y="2344599"/>
            <a:ext cx="5625548" cy="4216262"/>
          </a:xfrm>
          <a:prstGeom prst="rect">
            <a:avLst/>
          </a:prstGeom>
        </p:spPr>
      </p:pic>
    </p:spTree>
    <p:extLst>
      <p:ext uri="{BB962C8B-B14F-4D97-AF65-F5344CB8AC3E}">
        <p14:creationId xmlns:p14="http://schemas.microsoft.com/office/powerpoint/2010/main" val="255759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Introduction </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4" name="TextBox 3">
            <a:extLst>
              <a:ext uri="{FF2B5EF4-FFF2-40B4-BE49-F238E27FC236}">
                <a16:creationId xmlns:a16="http://schemas.microsoft.com/office/drawing/2014/main" id="{E43A0AB1-8D74-16B1-2F7D-A80218EE888C}"/>
              </a:ext>
            </a:extLst>
          </p:cNvPr>
          <p:cNvSpPr txBox="1"/>
          <p:nvPr/>
        </p:nvSpPr>
        <p:spPr>
          <a:xfrm>
            <a:off x="1132768" y="3176722"/>
            <a:ext cx="10289046"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ea typeface="+mn-lt"/>
                <a:cs typeface="+mn-lt"/>
              </a:rPr>
              <a:t>The project "Analysis of India's Air Quality" focuses on the analysis of air quality data across multiple cities over certain period of time. It aims to understand the patterns, trends, and contributing factors to Air Quality Index(AQI), with a specific emphasis on non-parametric data analysis. The project encompasses various aspects, including correlation between air quality attributes, year-wise comparisons, and the impact of the COVID-19 pandemic on air quality.</a:t>
            </a:r>
          </a:p>
          <a:p>
            <a:endParaRPr lang="en-US">
              <a:ea typeface="Calibri" panose="020F0502020204030204"/>
              <a:cs typeface="Calibri" panose="020F0502020204030204"/>
            </a:endParaRPr>
          </a:p>
        </p:txBody>
      </p:sp>
    </p:spTree>
    <p:extLst>
      <p:ext uri="{BB962C8B-B14F-4D97-AF65-F5344CB8AC3E}">
        <p14:creationId xmlns:p14="http://schemas.microsoft.com/office/powerpoint/2010/main" val="28263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Inference 3</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ea typeface="Calibri"/>
              <a:cs typeface="Calibri"/>
            </a:endParaRPr>
          </a:p>
        </p:txBody>
      </p:sp>
      <p:sp>
        <p:nvSpPr>
          <p:cNvPr id="4" name="TextBox 3">
            <a:extLst>
              <a:ext uri="{FF2B5EF4-FFF2-40B4-BE49-F238E27FC236}">
                <a16:creationId xmlns:a16="http://schemas.microsoft.com/office/drawing/2014/main" id="{E279CB7E-0961-6F6B-68E2-7B1079C59BE2}"/>
              </a:ext>
            </a:extLst>
          </p:cNvPr>
          <p:cNvSpPr txBox="1"/>
          <p:nvPr/>
        </p:nvSpPr>
        <p:spPr>
          <a:xfrm>
            <a:off x="801757" y="2445026"/>
            <a:ext cx="100583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iii)Are there any notable trends in air quality improvements or deteriorations during the COVID-19 pandemic across the cities in the dataset?</a:t>
            </a:r>
            <a:endParaRPr lang="en-US"/>
          </a:p>
        </p:txBody>
      </p:sp>
      <p:pic>
        <p:nvPicPr>
          <p:cNvPr id="5" name="Picture 4" descr="A computer screen shot of a code&#10;&#10;Description automatically generated">
            <a:extLst>
              <a:ext uri="{FF2B5EF4-FFF2-40B4-BE49-F238E27FC236}">
                <a16:creationId xmlns:a16="http://schemas.microsoft.com/office/drawing/2014/main" id="{B3D6B033-67E4-C918-60B7-C6846AA85EC5}"/>
              </a:ext>
            </a:extLst>
          </p:cNvPr>
          <p:cNvPicPr>
            <a:picLocks noChangeAspect="1"/>
          </p:cNvPicPr>
          <p:nvPr/>
        </p:nvPicPr>
        <p:blipFill>
          <a:blip r:embed="rId2"/>
          <a:stretch>
            <a:fillRect/>
          </a:stretch>
        </p:blipFill>
        <p:spPr>
          <a:xfrm>
            <a:off x="1123121" y="3314078"/>
            <a:ext cx="7997686" cy="3039303"/>
          </a:xfrm>
          <a:prstGeom prst="rect">
            <a:avLst/>
          </a:prstGeom>
        </p:spPr>
      </p:pic>
    </p:spTree>
    <p:extLst>
      <p:ext uri="{BB962C8B-B14F-4D97-AF65-F5344CB8AC3E}">
        <p14:creationId xmlns:p14="http://schemas.microsoft.com/office/powerpoint/2010/main" val="20482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Inference 3</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a:ea typeface="Calibri"/>
              <a:cs typeface="Calibri"/>
            </a:endParaRPr>
          </a:p>
        </p:txBody>
      </p:sp>
      <p:pic>
        <p:nvPicPr>
          <p:cNvPr id="7" name="Picture 6" descr="A screenshot of a computer&#10;&#10;Description automatically generated">
            <a:extLst>
              <a:ext uri="{FF2B5EF4-FFF2-40B4-BE49-F238E27FC236}">
                <a16:creationId xmlns:a16="http://schemas.microsoft.com/office/drawing/2014/main" id="{49ECF5D3-9E19-D013-5B62-FFD0C080E1E7}"/>
              </a:ext>
            </a:extLst>
          </p:cNvPr>
          <p:cNvPicPr>
            <a:picLocks noChangeAspect="1"/>
          </p:cNvPicPr>
          <p:nvPr/>
        </p:nvPicPr>
        <p:blipFill>
          <a:blip r:embed="rId2"/>
          <a:stretch>
            <a:fillRect/>
          </a:stretch>
        </p:blipFill>
        <p:spPr>
          <a:xfrm>
            <a:off x="641280" y="3333957"/>
            <a:ext cx="4124325" cy="1952625"/>
          </a:xfrm>
          <a:prstGeom prst="rect">
            <a:avLst/>
          </a:prstGeom>
        </p:spPr>
      </p:pic>
      <p:sp>
        <p:nvSpPr>
          <p:cNvPr id="8" name="TextBox 7">
            <a:extLst>
              <a:ext uri="{FF2B5EF4-FFF2-40B4-BE49-F238E27FC236}">
                <a16:creationId xmlns:a16="http://schemas.microsoft.com/office/drawing/2014/main" id="{99B387A7-584C-E158-D229-13D1EE183F3D}"/>
              </a:ext>
            </a:extLst>
          </p:cNvPr>
          <p:cNvSpPr txBox="1"/>
          <p:nvPr/>
        </p:nvSpPr>
        <p:spPr>
          <a:xfrm>
            <a:off x="5062331" y="4419600"/>
            <a:ext cx="707666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cs typeface="Times New Roman"/>
              </a:rPr>
              <a:t>As p-value ≤ 0.05 we reject the null hypothesis. This indicates that there is a significant difference in AQI values before and after the pandemic for all cities.</a:t>
            </a:r>
            <a:endParaRPr lang="en-US" sz="2000"/>
          </a:p>
        </p:txBody>
      </p:sp>
      <p:sp>
        <p:nvSpPr>
          <p:cNvPr id="9" name="TextBox 8">
            <a:extLst>
              <a:ext uri="{FF2B5EF4-FFF2-40B4-BE49-F238E27FC236}">
                <a16:creationId xmlns:a16="http://schemas.microsoft.com/office/drawing/2014/main" id="{114DEB71-D86D-8D8A-78DE-AE5CD6F38F8E}"/>
              </a:ext>
            </a:extLst>
          </p:cNvPr>
          <p:cNvSpPr txBox="1"/>
          <p:nvPr/>
        </p:nvSpPr>
        <p:spPr>
          <a:xfrm>
            <a:off x="5062331" y="3233530"/>
            <a:ext cx="653332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cs typeface="Times New Roman"/>
              </a:rPr>
              <a:t>Here we have </a:t>
            </a:r>
            <a:r>
              <a:rPr lang="en-US" sz="2000" b="1">
                <a:latin typeface="Times New Roman"/>
                <a:cs typeface="Times New Roman"/>
              </a:rPr>
              <a:t>two dependent samples</a:t>
            </a:r>
            <a:r>
              <a:rPr lang="en-US" sz="2000">
                <a:latin typeface="Times New Roman"/>
                <a:cs typeface="Times New Roman"/>
              </a:rPr>
              <a:t> and data doesn’t follow normal distribution(</a:t>
            </a:r>
            <a:r>
              <a:rPr lang="en-US" sz="2000" b="1">
                <a:latin typeface="Times New Roman"/>
                <a:cs typeface="Times New Roman"/>
              </a:rPr>
              <a:t>non-parametric</a:t>
            </a:r>
            <a:r>
              <a:rPr lang="en-US" sz="2000">
                <a:latin typeface="Times New Roman"/>
                <a:cs typeface="Times New Roman"/>
              </a:rPr>
              <a:t>) hence we are using Wilcoxon signed-rank test.</a:t>
            </a:r>
            <a:endParaRPr lang="en-US" sz="2000"/>
          </a:p>
        </p:txBody>
      </p:sp>
    </p:spTree>
    <p:extLst>
      <p:ext uri="{BB962C8B-B14F-4D97-AF65-F5344CB8AC3E}">
        <p14:creationId xmlns:p14="http://schemas.microsoft.com/office/powerpoint/2010/main" val="2073573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cs typeface="Calibri"/>
              </a:rPr>
              <a:t>Conclusion</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6" name="TextBox 5">
            <a:extLst>
              <a:ext uri="{FF2B5EF4-FFF2-40B4-BE49-F238E27FC236}">
                <a16:creationId xmlns:a16="http://schemas.microsoft.com/office/drawing/2014/main" id="{0567FD69-7488-F7A1-7F7D-F0539659177D}"/>
              </a:ext>
            </a:extLst>
          </p:cNvPr>
          <p:cNvSpPr txBox="1"/>
          <p:nvPr/>
        </p:nvSpPr>
        <p:spPr>
          <a:xfrm>
            <a:off x="503583" y="2663687"/>
            <a:ext cx="11184833"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err="1">
                <a:latin typeface="Times New Roman"/>
                <a:cs typeface="Times New Roman"/>
              </a:rPr>
              <a:t>i</a:t>
            </a:r>
            <a:r>
              <a:rPr lang="en-US" sz="2000" b="1">
                <a:latin typeface="Times New Roman"/>
                <a:cs typeface="Times New Roman"/>
              </a:rPr>
              <a:t>) Correlation Between Attributes:</a:t>
            </a:r>
          </a:p>
          <a:p>
            <a:r>
              <a:rPr lang="en-US" sz="2000">
                <a:latin typeface="Times New Roman"/>
                <a:cs typeface="Times New Roman"/>
              </a:rPr>
              <a:t>The analysis revealed significant correlations between various air quality attributes, providing insights into potential relationships among pollutants and overall air quality.</a:t>
            </a:r>
          </a:p>
          <a:p>
            <a:r>
              <a:rPr lang="en-US" sz="2000" b="1">
                <a:latin typeface="Times New Roman"/>
                <a:cs typeface="Times New Roman"/>
              </a:rPr>
              <a:t>ii) Year-Wise Comparison of AQI:</a:t>
            </a:r>
          </a:p>
          <a:p>
            <a:r>
              <a:rPr lang="en-US" sz="2000">
                <a:latin typeface="Times New Roman"/>
                <a:cs typeface="Times New Roman"/>
              </a:rPr>
              <a:t>Year-wise comparisons of Air Quality Index (AQI) across cities highlighted variations and trends in air quality over time. This information is crucial for understanding the temporal dynamics of air pollution.</a:t>
            </a:r>
          </a:p>
          <a:p>
            <a:r>
              <a:rPr lang="en-US" sz="2000">
                <a:latin typeface="Times New Roman"/>
                <a:cs typeface="Times New Roman"/>
              </a:rPr>
              <a:t>i</a:t>
            </a:r>
            <a:r>
              <a:rPr lang="en-US" sz="2000" b="1">
                <a:latin typeface="Times New Roman"/>
                <a:cs typeface="Times New Roman"/>
              </a:rPr>
              <a:t>ii) Impact of COVID-19 Pandemic on Air Quality:</a:t>
            </a:r>
          </a:p>
          <a:p>
            <a:r>
              <a:rPr lang="en-US" sz="2000">
                <a:latin typeface="Times New Roman"/>
                <a:cs typeface="Times New Roman"/>
              </a:rPr>
              <a:t>The investigation into air quality changes during the COVID-19 pandemic demonstrated notable variations across cities. These findings contribute to understanding the influence of lockdowns and reduced human activities on air pollution levels.</a:t>
            </a:r>
            <a:endParaRPr lang="en-US" sz="2000"/>
          </a:p>
          <a:p>
            <a:br>
              <a:rPr lang="en-US"/>
            </a:br>
            <a:br>
              <a:rPr lang="en-US"/>
            </a:br>
            <a:endParaRPr lang="en-US">
              <a:ea typeface="Calibri" panose="020F0502020204030204"/>
              <a:cs typeface="Calibri"/>
            </a:endParaRPr>
          </a:p>
        </p:txBody>
      </p:sp>
    </p:spTree>
    <p:extLst>
      <p:ext uri="{BB962C8B-B14F-4D97-AF65-F5344CB8AC3E}">
        <p14:creationId xmlns:p14="http://schemas.microsoft.com/office/powerpoint/2010/main" val="2299317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1788C5C2-F7D9-CFBF-F300-6D3BD201DBCF}"/>
              </a:ext>
            </a:extLst>
          </p:cNvPr>
          <p:cNvSpPr txBox="1"/>
          <p:nvPr/>
        </p:nvSpPr>
        <p:spPr>
          <a:xfrm>
            <a:off x="2558716" y="1140839"/>
            <a:ext cx="7074568" cy="28989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err="1">
                <a:solidFill>
                  <a:srgbClr val="FFFFFF"/>
                </a:solidFill>
                <a:latin typeface="+mj-lt"/>
                <a:ea typeface="+mj-ea"/>
                <a:cs typeface="+mj-cs"/>
              </a:rPr>
              <a:t>ThankYou</a:t>
            </a:r>
            <a:endParaRPr lang="en-US" sz="6600" err="1">
              <a:solidFill>
                <a:srgbClr val="FFFFFF"/>
              </a:solidFill>
              <a:latin typeface="Calibri Light"/>
              <a:ea typeface="Calibri Light"/>
              <a:cs typeface="Calibri Light"/>
            </a:endParaRP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97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Air Quality Index (AQI) </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770415" y="2646294"/>
            <a:ext cx="10515600" cy="3590174"/>
          </a:xfrm>
        </p:spPr>
        <p:txBody>
          <a:bodyPr vert="horz" lIns="91440" tIns="45720" rIns="91440" bIns="45720" rtlCol="0" anchor="t">
            <a:normAutofit fontScale="85000" lnSpcReduction="20000"/>
          </a:bodyPr>
          <a:lstStyle/>
          <a:p>
            <a:pPr marL="0" indent="0">
              <a:buNone/>
            </a:pPr>
            <a:endParaRPr lang="en-US" sz="2200">
              <a:ea typeface="Calibri"/>
              <a:cs typeface="Calibri"/>
            </a:endParaRPr>
          </a:p>
          <a:p>
            <a:r>
              <a:rPr lang="en-US" sz="2200">
                <a:ea typeface="Calibri"/>
                <a:cs typeface="Calibri"/>
              </a:rPr>
              <a:t>The government uses the Air Quality Index (AQI) to inform the public about the state of the air. Pollutant concentration rises lead to a decline in air quality. </a:t>
            </a:r>
          </a:p>
          <a:p>
            <a:r>
              <a:rPr lang="en-US" sz="2200">
                <a:ea typeface="Calibri"/>
                <a:cs typeface="Calibri"/>
              </a:rPr>
              <a:t>The range of the Indian AQI, according to the Indian Government (CPCB), is 0-500, with 0 denoting good and 500 denoting severe. </a:t>
            </a:r>
            <a:endParaRPr lang="en-US">
              <a:ea typeface="Calibri"/>
              <a:cs typeface="Calibri"/>
            </a:endParaRPr>
          </a:p>
          <a:p>
            <a:r>
              <a:rPr lang="en-US" sz="2200">
                <a:ea typeface="Calibri"/>
                <a:cs typeface="Calibri"/>
              </a:rPr>
              <a:t>Particulate matter (PM 10 and PM 2.5), carbon monoxide (CO), ozone (O3), nitrogen dioxide (NO2), </a:t>
            </a:r>
            <a:r>
              <a:rPr lang="en-US" sz="2200" err="1">
                <a:ea typeface="Calibri"/>
                <a:cs typeface="Calibri"/>
              </a:rPr>
              <a:t>sulphur</a:t>
            </a:r>
            <a:r>
              <a:rPr lang="en-US" sz="2200">
                <a:ea typeface="Calibri"/>
                <a:cs typeface="Calibri"/>
              </a:rPr>
              <a:t> dioxide (SO2), ammonia (NH3), and lead (Pb) are the eight main pollutants that must be considered when calculating the AQI. </a:t>
            </a:r>
            <a:endParaRPr lang="en-US">
              <a:ea typeface="Calibri"/>
              <a:cs typeface="Calibri"/>
            </a:endParaRPr>
          </a:p>
          <a:p>
            <a:r>
              <a:rPr lang="en-US" sz="2200">
                <a:ea typeface="Calibri"/>
                <a:cs typeface="Calibri"/>
              </a:rPr>
              <a:t>A minimum of three pollutants' data must be available for the AQI to be calculated, one of which must be PM2.5 or PM10. The AQI, which ranges from 0-500, has varying concentrations of each pollutant and corresponding health impacts.</a:t>
            </a:r>
            <a:endParaRPr lang="en-US">
              <a:ea typeface="Calibri"/>
              <a:cs typeface="Calibri"/>
            </a:endParaRPr>
          </a:p>
          <a:p>
            <a:r>
              <a:rPr lang="en-US" sz="2200">
                <a:ea typeface="Calibri"/>
                <a:cs typeface="Calibri"/>
              </a:rPr>
              <a:t>In 2015, Government of India, together with IIT Kanpur launched the National Air Quality Index. While the earlier measuring index was limited to three indicators, the new index measures eight parameters.</a:t>
            </a:r>
          </a:p>
          <a:p>
            <a:endParaRPr lang="en-US" sz="1600">
              <a:ea typeface="Calibri"/>
              <a:cs typeface="Calibri"/>
            </a:endParaRPr>
          </a:p>
          <a:p>
            <a:pPr marL="0" indent="0">
              <a:lnSpc>
                <a:spcPct val="100000"/>
              </a:lnSpc>
              <a:spcBef>
                <a:spcPts val="0"/>
              </a:spcBef>
              <a:buNone/>
            </a:pPr>
            <a:endParaRPr lang="en-US" sz="1600">
              <a:ea typeface="Calibri"/>
              <a:cs typeface="Calibri"/>
            </a:endParaRPr>
          </a:p>
          <a:p>
            <a:pPr marL="0" indent="0">
              <a:lnSpc>
                <a:spcPct val="100000"/>
              </a:lnSpc>
              <a:spcBef>
                <a:spcPts val="0"/>
              </a:spcBef>
              <a:buNone/>
            </a:pPr>
            <a:endParaRPr lang="en-US" sz="16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sp>
        <p:nvSpPr>
          <p:cNvPr id="4" name="TextBox 3">
            <a:extLst>
              <a:ext uri="{FF2B5EF4-FFF2-40B4-BE49-F238E27FC236}">
                <a16:creationId xmlns:a16="http://schemas.microsoft.com/office/drawing/2014/main" id="{0B853B8E-76B6-C268-EC35-5042AEEA6EB6}"/>
              </a:ext>
            </a:extLst>
          </p:cNvPr>
          <p:cNvSpPr txBox="1"/>
          <p:nvPr/>
        </p:nvSpPr>
        <p:spPr>
          <a:xfrm>
            <a:off x="1178371" y="1600541"/>
            <a:ext cx="934570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ea typeface="+mn-lt"/>
              <a:cs typeface="+mn-lt"/>
            </a:endParaRPr>
          </a:p>
          <a:p>
            <a:endParaRPr lang="en-US" sz="1200">
              <a:ea typeface="Calibri"/>
              <a:cs typeface="Calibri"/>
            </a:endParaRPr>
          </a:p>
        </p:txBody>
      </p:sp>
    </p:spTree>
    <p:extLst>
      <p:ext uri="{BB962C8B-B14F-4D97-AF65-F5344CB8AC3E}">
        <p14:creationId xmlns:p14="http://schemas.microsoft.com/office/powerpoint/2010/main" val="1116564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60F3-F651-6B28-F437-F1F486D86344}"/>
              </a:ext>
            </a:extLst>
          </p:cNvPr>
          <p:cNvSpPr>
            <a:spLocks noGrp="1"/>
          </p:cNvSpPr>
          <p:nvPr>
            <p:ph type="title"/>
          </p:nvPr>
        </p:nvSpPr>
        <p:spPr>
          <a:xfrm>
            <a:off x="2325367" y="5232960"/>
            <a:ext cx="7533861" cy="464172"/>
          </a:xfrm>
        </p:spPr>
        <p:txBody>
          <a:bodyPr>
            <a:normAutofit/>
          </a:bodyPr>
          <a:lstStyle/>
          <a:p>
            <a:r>
              <a:rPr lang="en-US" sz="1800">
                <a:ea typeface="+mj-lt"/>
                <a:cs typeface="+mj-lt"/>
              </a:rPr>
              <a:t>National Air Quality Index given on CPCB (Central Pollution Control Board) India</a:t>
            </a:r>
            <a:endParaRPr lang="en-US" sz="1800">
              <a:ea typeface="Calibri Light"/>
              <a:cs typeface="Calibri Light"/>
            </a:endParaRPr>
          </a:p>
        </p:txBody>
      </p:sp>
      <p:pic>
        <p:nvPicPr>
          <p:cNvPr id="4" name="Content Placeholder 3" descr="A chart of different colors&#10;&#10;Description automatically generated">
            <a:extLst>
              <a:ext uri="{FF2B5EF4-FFF2-40B4-BE49-F238E27FC236}">
                <a16:creationId xmlns:a16="http://schemas.microsoft.com/office/drawing/2014/main" id="{CB364AA3-9A8F-AC22-BC1C-91AC11852518}"/>
              </a:ext>
            </a:extLst>
          </p:cNvPr>
          <p:cNvPicPr>
            <a:picLocks noGrp="1" noChangeAspect="1"/>
          </p:cNvPicPr>
          <p:nvPr>
            <p:ph idx="1"/>
          </p:nvPr>
        </p:nvPicPr>
        <p:blipFill>
          <a:blip r:embed="rId2"/>
          <a:stretch>
            <a:fillRect/>
          </a:stretch>
        </p:blipFill>
        <p:spPr>
          <a:xfrm>
            <a:off x="983876" y="2027914"/>
            <a:ext cx="10515600" cy="2801422"/>
          </a:xfrm>
        </p:spPr>
      </p:pic>
    </p:spTree>
    <p:extLst>
      <p:ext uri="{BB962C8B-B14F-4D97-AF65-F5344CB8AC3E}">
        <p14:creationId xmlns:p14="http://schemas.microsoft.com/office/powerpoint/2010/main" val="297989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1788C5C2-F7D9-CFBF-F300-6D3BD201DBCF}"/>
              </a:ext>
            </a:extLst>
          </p:cNvPr>
          <p:cNvSpPr txBox="1"/>
          <p:nvPr/>
        </p:nvSpPr>
        <p:spPr>
          <a:xfrm>
            <a:off x="2558716" y="955309"/>
            <a:ext cx="7074568" cy="289897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a:solidFill>
                  <a:srgbClr val="FFFFFF"/>
                </a:solidFill>
                <a:latin typeface="+mj-lt"/>
                <a:ea typeface="+mj-ea"/>
                <a:cs typeface="+mj-cs"/>
              </a:rPr>
              <a:t>COLLECTION &amp; UNDERSTANDING</a:t>
            </a:r>
            <a:r>
              <a:rPr lang="en-US" sz="6600" kern="1200">
                <a:solidFill>
                  <a:srgbClr val="FFFFFF"/>
                </a:solidFill>
                <a:latin typeface="+mj-lt"/>
                <a:ea typeface="+mj-ea"/>
                <a:cs typeface="+mj-cs"/>
              </a:rPr>
              <a:t> </a:t>
            </a:r>
            <a:endParaRPr lang="en-US"/>
          </a:p>
          <a:p>
            <a:pPr algn="ctr">
              <a:lnSpc>
                <a:spcPct val="90000"/>
              </a:lnSpc>
              <a:spcBef>
                <a:spcPct val="0"/>
              </a:spcBef>
              <a:spcAft>
                <a:spcPts val="600"/>
              </a:spcAft>
            </a:pPr>
            <a:r>
              <a:rPr lang="en-US" sz="6600">
                <a:solidFill>
                  <a:srgbClr val="FFFFFF"/>
                </a:solidFill>
                <a:latin typeface="+mj-lt"/>
                <a:ea typeface="+mj-ea"/>
                <a:cs typeface="+mj-cs"/>
              </a:rPr>
              <a:t>DATASET</a:t>
            </a:r>
            <a:r>
              <a:rPr lang="en-US" sz="6600" kern="1200">
                <a:solidFill>
                  <a:srgbClr val="FFFFFF"/>
                </a:solidFill>
                <a:latin typeface="+mj-lt"/>
                <a:ea typeface="+mj-ea"/>
                <a:cs typeface="+mj-cs"/>
              </a:rPr>
              <a:t>​</a:t>
            </a:r>
            <a:endParaRPr lang="en-US">
              <a:ea typeface="+mj-ea"/>
              <a:cs typeface="+mj-cs"/>
            </a:endParaRP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13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365125"/>
            <a:ext cx="10515600" cy="1325563"/>
          </a:xfrm>
        </p:spPr>
        <p:txBody>
          <a:bodyPr>
            <a:normAutofit/>
          </a:bodyPr>
          <a:lstStyle/>
          <a:p>
            <a:r>
              <a:rPr lang="en-US" sz="5400">
                <a:ea typeface="Calibri Light" panose="020F0302020204030204"/>
                <a:cs typeface="Calibri Light" panose="020F0302020204030204"/>
              </a:rPr>
              <a:t>Collection &amp; Understanding Data Set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758687" y="2056450"/>
            <a:ext cx="10515600" cy="4251960"/>
          </a:xfrm>
        </p:spPr>
        <p:txBody>
          <a:bodyPr vert="horz" lIns="91440" tIns="45720" rIns="91440" bIns="45720" rtlCol="0" anchor="t">
            <a:normAutofit lnSpcReduction="10000"/>
          </a:bodyPr>
          <a:lstStyle/>
          <a:p>
            <a:r>
              <a:rPr lang="en-US" sz="2200">
                <a:ea typeface="Calibri"/>
                <a:cs typeface="Calibri"/>
              </a:rPr>
              <a:t>Dataset used : </a:t>
            </a:r>
            <a:r>
              <a:rPr lang="en-US" sz="2200">
                <a:ea typeface="Calibri"/>
                <a:cs typeface="Calibri"/>
                <a:hlinkClick r:id="rId2"/>
              </a:rPr>
              <a:t>https://www.kaggle.com/datasets/rohanrao/air-quality-data-in-india</a:t>
            </a:r>
            <a:r>
              <a:rPr lang="en-US" sz="2200">
                <a:ea typeface="Calibri"/>
                <a:cs typeface="Calibri"/>
              </a:rPr>
              <a:t>. It is dataset of official CPCB soured from </a:t>
            </a:r>
            <a:r>
              <a:rPr lang="en-US" sz="2200" err="1">
                <a:ea typeface="Calibri"/>
                <a:cs typeface="Calibri"/>
              </a:rPr>
              <a:t>kaggle</a:t>
            </a:r>
            <a:r>
              <a:rPr lang="en-US" sz="2200">
                <a:ea typeface="Calibri"/>
                <a:cs typeface="Calibri"/>
              </a:rPr>
              <a:t>.</a:t>
            </a:r>
          </a:p>
          <a:p>
            <a:pPr marL="0" indent="0">
              <a:buNone/>
            </a:pPr>
            <a:endParaRPr lang="en-US" sz="2200">
              <a:ea typeface="Calibri"/>
              <a:cs typeface="Calibri"/>
            </a:endParaRPr>
          </a:p>
          <a:p>
            <a:r>
              <a:rPr lang="en-US" sz="2200">
                <a:ea typeface="Calibri"/>
                <a:cs typeface="Calibri"/>
              </a:rPr>
              <a:t>It contains 25931 rows(data objects) and 16 columns (attributes)</a:t>
            </a:r>
          </a:p>
          <a:p>
            <a:pPr marL="0" indent="0">
              <a:buNone/>
            </a:pPr>
            <a:endParaRPr lang="en-US" sz="2200">
              <a:ea typeface="+mn-lt"/>
              <a:cs typeface="+mn-lt"/>
            </a:endParaRPr>
          </a:p>
          <a:p>
            <a:r>
              <a:rPr lang="en-US" sz="2200">
                <a:ea typeface="+mn-lt"/>
                <a:cs typeface="+mn-lt"/>
              </a:rPr>
              <a:t>Number of cities before cleaning: 26</a:t>
            </a:r>
            <a:endParaRPr lang="en-US" sz="2200">
              <a:ea typeface="Calibri"/>
              <a:cs typeface="Calibri"/>
            </a:endParaRPr>
          </a:p>
          <a:p>
            <a:pPr marL="0" indent="0">
              <a:buNone/>
            </a:pPr>
            <a:endParaRPr lang="en-US" sz="2200">
              <a:ea typeface="+mn-lt"/>
              <a:cs typeface="+mn-lt"/>
            </a:endParaRPr>
          </a:p>
          <a:p>
            <a:r>
              <a:rPr lang="en-US" sz="2200">
                <a:ea typeface="+mn-lt"/>
                <a:cs typeface="+mn-lt"/>
              </a:rPr>
              <a:t>List of cities before cleaning: Ahmedabad, Aizawl, Amaravati, Amritsar, Bengaluru, Bhopal, </a:t>
            </a:r>
            <a:r>
              <a:rPr lang="en-US" sz="2200" err="1">
                <a:ea typeface="+mn-lt"/>
                <a:cs typeface="+mn-lt"/>
              </a:rPr>
              <a:t>Brajrajnagar</a:t>
            </a:r>
            <a:r>
              <a:rPr lang="en-US" sz="2200">
                <a:ea typeface="+mn-lt"/>
                <a:cs typeface="+mn-lt"/>
              </a:rPr>
              <a:t>, Chandigarh, Chennai, Coimbatore, Delhi, Ernakulam, Gurugram, Guwahati, Hyderabad, Jaipur, </a:t>
            </a:r>
            <a:r>
              <a:rPr lang="en-US" sz="2200" err="1">
                <a:ea typeface="+mn-lt"/>
                <a:cs typeface="+mn-lt"/>
              </a:rPr>
              <a:t>Jorapokhar</a:t>
            </a:r>
            <a:r>
              <a:rPr lang="en-US" sz="2200">
                <a:ea typeface="+mn-lt"/>
                <a:cs typeface="+mn-lt"/>
              </a:rPr>
              <a:t>, Kochi, Kolkata</a:t>
            </a:r>
            <a:r>
              <a:rPr lang="en-US"/>
              <a:t>, </a:t>
            </a:r>
            <a:r>
              <a:rPr lang="en-US" sz="2200">
                <a:ea typeface="+mn-lt"/>
                <a:cs typeface="+mn-lt"/>
              </a:rPr>
              <a:t>Lucknow, Mumbai, Patna, Shillong, Talcher, Thiruvananthapuram</a:t>
            </a:r>
            <a:r>
              <a:rPr lang="en-US"/>
              <a:t>, </a:t>
            </a:r>
            <a:r>
              <a:rPr lang="en-US" sz="2200">
                <a:ea typeface="+mn-lt"/>
                <a:cs typeface="+mn-lt"/>
              </a:rPr>
              <a:t>Visakhapatnam</a:t>
            </a:r>
            <a:endParaRPr lang="en-US"/>
          </a:p>
          <a:p>
            <a:endParaRPr lang="en-US" sz="2200">
              <a:ea typeface="Calibri"/>
              <a:cs typeface="Calibri"/>
            </a:endParaRPr>
          </a:p>
          <a:p>
            <a:pPr marL="0" indent="0">
              <a:buNone/>
            </a:pPr>
            <a:endParaRPr lang="en-US" sz="2200">
              <a:ea typeface="Calibri"/>
              <a:cs typeface="Calibri"/>
            </a:endParaRPr>
          </a:p>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150488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365125"/>
            <a:ext cx="10515600" cy="1325563"/>
          </a:xfrm>
        </p:spPr>
        <p:txBody>
          <a:bodyPr>
            <a:normAutofit/>
          </a:bodyPr>
          <a:lstStyle/>
          <a:p>
            <a:r>
              <a:rPr lang="en-US" sz="5400">
                <a:ea typeface="Calibri Light" panose="020F0302020204030204"/>
                <a:cs typeface="Calibri Light" panose="020F0302020204030204"/>
              </a:rPr>
              <a:t>Collection &amp; Understanding Data Set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90BA62-AEAB-B58B-CDAF-158F9C1ED972}"/>
              </a:ext>
            </a:extLst>
          </p:cNvPr>
          <p:cNvSpPr txBox="1"/>
          <p:nvPr/>
        </p:nvSpPr>
        <p:spPr>
          <a:xfrm>
            <a:off x="834888" y="2219739"/>
            <a:ext cx="10031894"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2100">
                <a:cs typeface="Arial"/>
              </a:rPr>
              <a:t>Considered data of pollutants and AQI of India from 2015 to 2020. (including covid era)​</a:t>
            </a:r>
            <a:endParaRPr lang="en-US" sz="2100">
              <a:ea typeface="Calibri"/>
              <a:cs typeface="Arial"/>
            </a:endParaRPr>
          </a:p>
          <a:p>
            <a:endParaRPr lang="en-US" sz="2100">
              <a:ea typeface="Calibri"/>
              <a:cs typeface="Arial"/>
            </a:endParaRPr>
          </a:p>
          <a:p>
            <a:pPr marL="228600" indent="-228600">
              <a:buChar char="•"/>
            </a:pPr>
            <a:r>
              <a:rPr lang="en-US" sz="2100">
                <a:cs typeface="Arial"/>
              </a:rPr>
              <a:t>Data set has following attributes:​</a:t>
            </a:r>
            <a:r>
              <a:rPr lang="en-US" sz="2100">
                <a:ea typeface="Calibri"/>
                <a:cs typeface="Arial"/>
              </a:rPr>
              <a:t> </a:t>
            </a:r>
            <a:r>
              <a:rPr lang="en-US" sz="2100">
                <a:cs typeface="Arial"/>
              </a:rPr>
              <a:t>City, Date, PM2.5, PM10, NO, NO2, NOx, NH3,​</a:t>
            </a:r>
            <a:r>
              <a:rPr lang="en-US" sz="2100">
                <a:ea typeface="Calibri"/>
                <a:cs typeface="Arial"/>
              </a:rPr>
              <a:t> </a:t>
            </a:r>
            <a:r>
              <a:rPr lang="en-US" sz="2100">
                <a:cs typeface="Arial"/>
              </a:rPr>
              <a:t>CO, SO2, O3, Benzene, Toluene, Xylene, AQI, </a:t>
            </a:r>
            <a:r>
              <a:rPr lang="en-US" sz="2100" err="1">
                <a:cs typeface="Arial"/>
              </a:rPr>
              <a:t>AQI_Bucket</a:t>
            </a:r>
            <a:r>
              <a:rPr lang="en-US" sz="2100">
                <a:cs typeface="Arial"/>
              </a:rPr>
              <a:t>.</a:t>
            </a:r>
            <a:endParaRPr lang="en-US" sz="2100">
              <a:ea typeface="Calibri"/>
              <a:cs typeface="Arial"/>
            </a:endParaRPr>
          </a:p>
          <a:p>
            <a:pPr marL="228600" indent="-228600">
              <a:buChar char="•"/>
            </a:pPr>
            <a:endParaRPr lang="en-US" sz="2100">
              <a:ea typeface="Calibri"/>
              <a:cs typeface="Arial"/>
            </a:endParaRPr>
          </a:p>
          <a:p>
            <a:pPr marL="228600" indent="-228600">
              <a:buFont typeface="Arial"/>
              <a:buChar char="•"/>
            </a:pPr>
            <a:r>
              <a:rPr lang="en-US" sz="2100">
                <a:latin typeface="Calibri"/>
                <a:ea typeface="Calibri"/>
                <a:cs typeface="Times New Roman"/>
              </a:rPr>
              <a:t>PM10 is particulate matter 10 </a:t>
            </a:r>
            <a:r>
              <a:rPr lang="en-US" sz="2100" err="1">
                <a:latin typeface="Calibri"/>
                <a:ea typeface="Calibri"/>
                <a:cs typeface="Times New Roman"/>
              </a:rPr>
              <a:t>micrometres</a:t>
            </a:r>
            <a:r>
              <a:rPr lang="en-US" sz="2100">
                <a:latin typeface="Calibri"/>
                <a:ea typeface="Calibri"/>
                <a:cs typeface="Times New Roman"/>
              </a:rPr>
              <a:t> or less in diameter, PM2.5 is particulate matter 2.5 </a:t>
            </a:r>
            <a:r>
              <a:rPr lang="en-US" sz="2100" err="1">
                <a:latin typeface="Calibri"/>
                <a:ea typeface="Calibri"/>
                <a:cs typeface="Times New Roman"/>
              </a:rPr>
              <a:t>micrometres</a:t>
            </a:r>
            <a:r>
              <a:rPr lang="en-US" sz="2100">
                <a:latin typeface="Calibri"/>
                <a:ea typeface="Calibri"/>
                <a:cs typeface="Times New Roman"/>
              </a:rPr>
              <a:t> or less in diameter. PM2.5 is generally described as fine particles. Particles are defined by their diameter for air quality regulatory purposes. Those with a diameter of 10 microns or less (PM10) are inhalable into the lungs and can induce adverse health effects.</a:t>
            </a:r>
            <a:endParaRPr lang="en-US" sz="2100">
              <a:latin typeface="Calibri"/>
              <a:ea typeface="Calibri"/>
              <a:cs typeface="Arial"/>
            </a:endParaRPr>
          </a:p>
        </p:txBody>
      </p:sp>
    </p:spTree>
    <p:extLst>
      <p:ext uri="{BB962C8B-B14F-4D97-AF65-F5344CB8AC3E}">
        <p14:creationId xmlns:p14="http://schemas.microsoft.com/office/powerpoint/2010/main" val="9766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AF784C8-B6AE-BCD9-FF6F-20E27A1B3288}"/>
              </a:ext>
            </a:extLst>
          </p:cNvPr>
          <p:cNvSpPr>
            <a:spLocks noGrp="1"/>
          </p:cNvSpPr>
          <p:nvPr>
            <p:ph type="title"/>
          </p:nvPr>
        </p:nvSpPr>
        <p:spPr>
          <a:xfrm>
            <a:off x="838200" y="401221"/>
            <a:ext cx="10515600" cy="1348065"/>
          </a:xfrm>
        </p:spPr>
        <p:txBody>
          <a:bodyPr>
            <a:normAutofit/>
          </a:bodyPr>
          <a:lstStyle/>
          <a:p>
            <a:r>
              <a:rPr lang="en-US" sz="5400">
                <a:solidFill>
                  <a:srgbClr val="FFFFFF"/>
                </a:solidFill>
                <a:latin typeface="Calibri"/>
                <a:ea typeface="Calibri"/>
                <a:cs typeface="Calibri"/>
              </a:rPr>
              <a:t>Understanding Data Set </a:t>
            </a:r>
            <a:endParaRPr lang="en-US" sz="5400">
              <a:solidFill>
                <a:srgbClr val="FFFFFF"/>
              </a:solidFill>
            </a:endParaRPr>
          </a:p>
        </p:txBody>
      </p:sp>
      <p:sp>
        <p:nvSpPr>
          <p:cNvPr id="3" name="Content Placeholder 2">
            <a:extLst>
              <a:ext uri="{FF2B5EF4-FFF2-40B4-BE49-F238E27FC236}">
                <a16:creationId xmlns:a16="http://schemas.microsoft.com/office/drawing/2014/main" id="{1708174B-CB91-AA70-43EF-B97B710AF1F0}"/>
              </a:ext>
            </a:extLst>
          </p:cNvPr>
          <p:cNvSpPr>
            <a:spLocks noGrp="1"/>
          </p:cNvSpPr>
          <p:nvPr>
            <p:ph idx="1"/>
          </p:nvPr>
        </p:nvSpPr>
        <p:spPr>
          <a:xfrm>
            <a:off x="838200" y="2586789"/>
            <a:ext cx="10515600" cy="3590174"/>
          </a:xfrm>
        </p:spPr>
        <p:txBody>
          <a:bodyPr vert="horz" lIns="91440" tIns="45720" rIns="91440" bIns="45720" rtlCol="0" anchor="t">
            <a:normAutofit/>
          </a:bodyPr>
          <a:lstStyle/>
          <a:p>
            <a:pPr marL="0" indent="0">
              <a:buNone/>
            </a:pPr>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pic>
        <p:nvPicPr>
          <p:cNvPr id="1026" name="Picture 2">
            <a:extLst>
              <a:ext uri="{FF2B5EF4-FFF2-40B4-BE49-F238E27FC236}">
                <a16:creationId xmlns:a16="http://schemas.microsoft.com/office/drawing/2014/main" id="{4EE57149-81D0-8683-84E8-898C83169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972" y="2526738"/>
            <a:ext cx="9102366" cy="3967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521540"/>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262626"/>
      </a:accent1>
      <a:accent2>
        <a:srgbClr val="262626"/>
      </a:accent2>
      <a:accent3>
        <a:srgbClr val="3F3F3F"/>
      </a:accent3>
      <a:accent4>
        <a:srgbClr val="262626"/>
      </a:accent4>
      <a:accent5>
        <a:srgbClr val="3F3F3F"/>
      </a:accent5>
      <a:accent6>
        <a:srgbClr val="3F3F3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 ANALYSIS OF INDIA'S AIR QUALITY (2015 – 2020) </vt:lpstr>
      <vt:lpstr>Data Analytics Project</vt:lpstr>
      <vt:lpstr>Introduction </vt:lpstr>
      <vt:lpstr>Air Quality Index (AQI) </vt:lpstr>
      <vt:lpstr>National Air Quality Index given on CPCB (Central Pollution Control Board) India</vt:lpstr>
      <vt:lpstr>PowerPoint Presentation</vt:lpstr>
      <vt:lpstr>Collection &amp; Understanding Data Set</vt:lpstr>
      <vt:lpstr>Collection &amp; Understanding Data Set</vt:lpstr>
      <vt:lpstr>Understanding Data Set </vt:lpstr>
      <vt:lpstr>Understanding Data Set </vt:lpstr>
      <vt:lpstr>Understanding Data Set</vt:lpstr>
      <vt:lpstr>PowerPoint Presentation</vt:lpstr>
      <vt:lpstr>Data Cleaning </vt:lpstr>
      <vt:lpstr>Data Cleaning </vt:lpstr>
      <vt:lpstr>Data Cleaning </vt:lpstr>
      <vt:lpstr>Data Cleaning </vt:lpstr>
      <vt:lpstr>PowerPoint Presentation</vt:lpstr>
      <vt:lpstr>Inference1</vt:lpstr>
      <vt:lpstr>Q-Q Plots</vt:lpstr>
      <vt:lpstr>Q-Q Plots</vt:lpstr>
      <vt:lpstr>Q-Q Plots</vt:lpstr>
      <vt:lpstr>Q-Q Plots</vt:lpstr>
      <vt:lpstr>Q-Q Plots</vt:lpstr>
      <vt:lpstr>Q-Q Plots</vt:lpstr>
      <vt:lpstr>Q-Q Plots</vt:lpstr>
      <vt:lpstr>Correlation Test  </vt:lpstr>
      <vt:lpstr>Inference 2</vt:lpstr>
      <vt:lpstr>Inference 2</vt:lpstr>
      <vt:lpstr>Inference 2</vt:lpstr>
      <vt:lpstr>Inference 3</vt:lpstr>
      <vt:lpstr>Inference 3</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Abhigna Narra</dc:creator>
  <cp:revision>1</cp:revision>
  <dcterms:created xsi:type="dcterms:W3CDTF">2023-11-05T13:24:46Z</dcterms:created>
  <dcterms:modified xsi:type="dcterms:W3CDTF">2023-11-13T09:25:11Z</dcterms:modified>
</cp:coreProperties>
</file>