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88" r:id="rId5"/>
    <p:sldId id="289" r:id="rId6"/>
    <p:sldId id="263" r:id="rId7"/>
    <p:sldId id="29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C72"/>
    <a:srgbClr val="0C2449"/>
    <a:srgbClr val="899FB4"/>
    <a:srgbClr val="2465AF"/>
    <a:srgbClr val="195298"/>
    <a:srgbClr val="3B99DC"/>
    <a:srgbClr val="65D4FB"/>
    <a:srgbClr val="D6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18" autoAdjust="0"/>
    <p:restoredTop sz="96224" autoAdjust="0"/>
  </p:normalViewPr>
  <p:slideViewPr>
    <p:cSldViewPr snapToGrid="0">
      <p:cViewPr varScale="1">
        <p:scale>
          <a:sx n="43" d="100"/>
          <a:sy n="43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gna Narra" userId="007bdd9043370e83" providerId="LiveId" clId="{B1260B79-DE4F-48FD-9A57-BB4F9F4B956C}"/>
    <pc:docChg chg="undo redo custSel addSld delSld modSld sldOrd">
      <pc:chgData name="Abhigna Narra" userId="007bdd9043370e83" providerId="LiveId" clId="{B1260B79-DE4F-48FD-9A57-BB4F9F4B956C}" dt="2022-11-16T19:44:36.481" v="4578" actId="1076"/>
      <pc:docMkLst>
        <pc:docMk/>
      </pc:docMkLst>
      <pc:sldChg chg="addSp delSp modSp mod">
        <pc:chgData name="Abhigna Narra" userId="007bdd9043370e83" providerId="LiveId" clId="{B1260B79-DE4F-48FD-9A57-BB4F9F4B956C}" dt="2022-11-01T15:42:44.663" v="4331" actId="1076"/>
        <pc:sldMkLst>
          <pc:docMk/>
          <pc:sldMk cId="0" sldId="256"/>
        </pc:sldMkLst>
        <pc:spChg chg="mod">
          <ac:chgData name="Abhigna Narra" userId="007bdd9043370e83" providerId="LiveId" clId="{B1260B79-DE4F-48FD-9A57-BB4F9F4B956C}" dt="2022-11-01T15:42:26.612" v="4327" actId="1076"/>
          <ac:spMkLst>
            <pc:docMk/>
            <pc:sldMk cId="0" sldId="256"/>
            <ac:spMk id="3" creationId="{C2774935-2BBE-FCDF-DAEA-1026B34BCA9C}"/>
          </ac:spMkLst>
        </pc:spChg>
        <pc:spChg chg="add mod">
          <ac:chgData name="Abhigna Narra" userId="007bdd9043370e83" providerId="LiveId" clId="{B1260B79-DE4F-48FD-9A57-BB4F9F4B956C}" dt="2022-11-01T15:23:54.423" v="4108" actId="1076"/>
          <ac:spMkLst>
            <pc:docMk/>
            <pc:sldMk cId="0" sldId="256"/>
            <ac:spMk id="4" creationId="{B592AAF5-186D-D636-C7F6-2E9DFF78AEFB}"/>
          </ac:spMkLst>
        </pc:spChg>
        <pc:spChg chg="add mod">
          <ac:chgData name="Abhigna Narra" userId="007bdd9043370e83" providerId="LiveId" clId="{B1260B79-DE4F-48FD-9A57-BB4F9F4B956C}" dt="2022-11-01T15:23:54.423" v="4108" actId="1076"/>
          <ac:spMkLst>
            <pc:docMk/>
            <pc:sldMk cId="0" sldId="256"/>
            <ac:spMk id="5" creationId="{037A89E4-B522-A056-3CCC-9F130BF0D2F6}"/>
          </ac:spMkLst>
        </pc:spChg>
        <pc:spChg chg="add mod">
          <ac:chgData name="Abhigna Narra" userId="007bdd9043370e83" providerId="LiveId" clId="{B1260B79-DE4F-48FD-9A57-BB4F9F4B956C}" dt="2022-11-01T15:23:54.423" v="4108" actId="1076"/>
          <ac:spMkLst>
            <pc:docMk/>
            <pc:sldMk cId="0" sldId="256"/>
            <ac:spMk id="6" creationId="{BFDCB20D-0B7A-9395-9CA8-786EADEF6D34}"/>
          </ac:spMkLst>
        </pc:spChg>
        <pc:spChg chg="mod">
          <ac:chgData name="Abhigna Narra" userId="007bdd9043370e83" providerId="LiveId" clId="{B1260B79-DE4F-48FD-9A57-BB4F9F4B956C}" dt="2022-11-01T15:22:43.004" v="4093" actId="14100"/>
          <ac:spMkLst>
            <pc:docMk/>
            <pc:sldMk cId="0" sldId="256"/>
            <ac:spMk id="119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5:40:15.809" v="4260" actId="1076"/>
          <ac:spMkLst>
            <pc:docMk/>
            <pc:sldMk cId="0" sldId="256"/>
            <ac:spMk id="120" creationId="{00000000-0000-0000-0000-000000000000}"/>
          </ac:spMkLst>
        </pc:spChg>
        <pc:spChg chg="del mod">
          <ac:chgData name="Abhigna Narra" userId="007bdd9043370e83" providerId="LiveId" clId="{B1260B79-DE4F-48FD-9A57-BB4F9F4B956C}" dt="2022-11-01T15:23:42.179" v="4104" actId="478"/>
          <ac:spMkLst>
            <pc:docMk/>
            <pc:sldMk cId="0" sldId="256"/>
            <ac:spMk id="121" creationId="{00000000-0000-0000-0000-000000000000}"/>
          </ac:spMkLst>
        </pc:spChg>
        <pc:spChg chg="del mod">
          <ac:chgData name="Abhigna Narra" userId="007bdd9043370e83" providerId="LiveId" clId="{B1260B79-DE4F-48FD-9A57-BB4F9F4B956C}" dt="2022-11-01T15:23:44.137" v="4105" actId="478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5:23:15.179" v="4101" actId="14100"/>
          <ac:spMkLst>
            <pc:docMk/>
            <pc:sldMk cId="0" sldId="256"/>
            <ac:spMk id="125" creationId="{00000000-0000-0000-0000-000000000000}"/>
          </ac:spMkLst>
        </pc:spChg>
        <pc:spChg chg="mod ord">
          <ac:chgData name="Abhigna Narra" userId="007bdd9043370e83" providerId="LiveId" clId="{B1260B79-DE4F-48FD-9A57-BB4F9F4B956C}" dt="2022-11-01T15:23:03.412" v="4097" actId="167"/>
          <ac:spMkLst>
            <pc:docMk/>
            <pc:sldMk cId="0" sldId="256"/>
            <ac:spMk id="126" creationId="{00000000-0000-0000-0000-000000000000}"/>
          </ac:spMkLst>
        </pc:spChg>
        <pc:spChg chg="del mod">
          <ac:chgData name="Abhigna Narra" userId="007bdd9043370e83" providerId="LiveId" clId="{B1260B79-DE4F-48FD-9A57-BB4F9F4B956C}" dt="2022-11-01T15:23:42.179" v="4104" actId="478"/>
          <ac:spMkLst>
            <pc:docMk/>
            <pc:sldMk cId="0" sldId="256"/>
            <ac:spMk id="127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5:42:44.663" v="4331" actId="1076"/>
          <ac:spMkLst>
            <pc:docMk/>
            <pc:sldMk cId="0" sldId="256"/>
            <ac:spMk id="129" creationId="{00000000-0000-0000-0000-000000000000}"/>
          </ac:spMkLst>
        </pc:spChg>
      </pc:sldChg>
      <pc:sldChg chg="addSp delSp modSp mod">
        <pc:chgData name="Abhigna Narra" userId="007bdd9043370e83" providerId="LiveId" clId="{B1260B79-DE4F-48FD-9A57-BB4F9F4B956C}" dt="2022-11-15T17:47:41.881" v="4519" actId="20577"/>
        <pc:sldMkLst>
          <pc:docMk/>
          <pc:sldMk cId="0" sldId="257"/>
        </pc:sldMkLst>
        <pc:spChg chg="add mod">
          <ac:chgData name="Abhigna Narra" userId="007bdd9043370e83" providerId="LiveId" clId="{B1260B79-DE4F-48FD-9A57-BB4F9F4B956C}" dt="2022-11-01T15:20:40.751" v="4064"/>
          <ac:spMkLst>
            <pc:docMk/>
            <pc:sldMk cId="0" sldId="257"/>
            <ac:spMk id="3" creationId="{AB94A13B-3F56-564F-F518-145640EE0AA4}"/>
          </ac:spMkLst>
        </pc:spChg>
        <pc:spChg chg="add mod">
          <ac:chgData name="Abhigna Narra" userId="007bdd9043370e83" providerId="LiveId" clId="{B1260B79-DE4F-48FD-9A57-BB4F9F4B956C}" dt="2022-11-01T15:20:40.751" v="4064"/>
          <ac:spMkLst>
            <pc:docMk/>
            <pc:sldMk cId="0" sldId="257"/>
            <ac:spMk id="4" creationId="{2AEE4DC6-A790-CA38-F23E-653E372E4D18}"/>
          </ac:spMkLst>
        </pc:spChg>
        <pc:spChg chg="add del mod">
          <ac:chgData name="Abhigna Narra" userId="007bdd9043370e83" providerId="LiveId" clId="{B1260B79-DE4F-48FD-9A57-BB4F9F4B956C}" dt="2022-11-01T15:29:03.155" v="4133" actId="478"/>
          <ac:spMkLst>
            <pc:docMk/>
            <pc:sldMk cId="0" sldId="257"/>
            <ac:spMk id="5" creationId="{C0A05383-775E-483B-6E58-26F65441E29B}"/>
          </ac:spMkLst>
        </pc:spChg>
        <pc:spChg chg="add del mod">
          <ac:chgData name="Abhigna Narra" userId="007bdd9043370e83" providerId="LiveId" clId="{B1260B79-DE4F-48FD-9A57-BB4F9F4B956C}" dt="2022-11-01T15:29:03.155" v="4133" actId="478"/>
          <ac:spMkLst>
            <pc:docMk/>
            <pc:sldMk cId="0" sldId="257"/>
            <ac:spMk id="6" creationId="{971D3B8D-3F38-B4C7-8321-04CB7B879414}"/>
          </ac:spMkLst>
        </pc:spChg>
        <pc:spChg chg="del mod">
          <ac:chgData name="Abhigna Narra" userId="007bdd9043370e83" providerId="LiveId" clId="{B1260B79-DE4F-48FD-9A57-BB4F9F4B956C}" dt="2022-11-01T15:20:39.849" v="4063" actId="478"/>
          <ac:spMkLst>
            <pc:docMk/>
            <pc:sldMk cId="0" sldId="257"/>
            <ac:spMk id="133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5:21:31.269" v="4078" actId="1076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Abhigna Narra" userId="007bdd9043370e83" providerId="LiveId" clId="{B1260B79-DE4F-48FD-9A57-BB4F9F4B956C}" dt="2022-11-15T17:47:41.881" v="4519" actId="20577"/>
          <ac:spMkLst>
            <pc:docMk/>
            <pc:sldMk cId="0" sldId="257"/>
            <ac:spMk id="136" creationId="{00000000-0000-0000-0000-000000000000}"/>
          </ac:spMkLst>
        </pc:spChg>
        <pc:spChg chg="del">
          <ac:chgData name="Abhigna Narra" userId="007bdd9043370e83" providerId="LiveId" clId="{B1260B79-DE4F-48FD-9A57-BB4F9F4B956C}" dt="2022-11-01T15:20:39.849" v="4063" actId="478"/>
          <ac:spMkLst>
            <pc:docMk/>
            <pc:sldMk cId="0" sldId="257"/>
            <ac:spMk id="137" creationId="{00000000-0000-0000-0000-000000000000}"/>
          </ac:spMkLst>
        </pc:spChg>
        <pc:spChg chg="del">
          <ac:chgData name="Abhigna Narra" userId="007bdd9043370e83" providerId="LiveId" clId="{B1260B79-DE4F-48FD-9A57-BB4F9F4B956C}" dt="2022-11-01T15:20:43.391" v="4065" actId="478"/>
          <ac:spMkLst>
            <pc:docMk/>
            <pc:sldMk cId="0" sldId="257"/>
            <ac:spMk id="138" creationId="{00000000-0000-0000-0000-000000000000}"/>
          </ac:spMkLst>
        </pc:spChg>
      </pc:sldChg>
      <pc:sldChg chg="addSp delSp modSp del mod">
        <pc:chgData name="Abhigna Narra" userId="007bdd9043370e83" providerId="LiveId" clId="{B1260B79-DE4F-48FD-9A57-BB4F9F4B956C}" dt="2022-11-15T17:49:04.251" v="4536" actId="47"/>
        <pc:sldMkLst>
          <pc:docMk/>
          <pc:sldMk cId="0" sldId="258"/>
        </pc:sldMkLst>
        <pc:spChg chg="add del mod">
          <ac:chgData name="Abhigna Narra" userId="007bdd9043370e83" providerId="LiveId" clId="{B1260B79-DE4F-48FD-9A57-BB4F9F4B956C}" dt="2022-11-01T13:36:51.734" v="329" actId="478"/>
          <ac:spMkLst>
            <pc:docMk/>
            <pc:sldMk cId="0" sldId="258"/>
            <ac:spMk id="2" creationId="{CEA0D064-6AE2-3E1A-BF0F-FE027165B141}"/>
          </ac:spMkLst>
        </pc:spChg>
        <pc:spChg chg="add mod">
          <ac:chgData name="Abhigna Narra" userId="007bdd9043370e83" providerId="LiveId" clId="{B1260B79-DE4F-48FD-9A57-BB4F9F4B956C}" dt="2022-11-01T13:36:37.804" v="323" actId="1076"/>
          <ac:spMkLst>
            <pc:docMk/>
            <pc:sldMk cId="0" sldId="258"/>
            <ac:spMk id="3" creationId="{B1A412AD-8EB7-50AD-56BB-807D1B06E92E}"/>
          </ac:spMkLst>
        </pc:spChg>
        <pc:spChg chg="add mod">
          <ac:chgData name="Abhigna Narra" userId="007bdd9043370e83" providerId="LiveId" clId="{B1260B79-DE4F-48FD-9A57-BB4F9F4B956C}" dt="2022-11-01T13:41:18.328" v="381" actId="1076"/>
          <ac:spMkLst>
            <pc:docMk/>
            <pc:sldMk cId="0" sldId="258"/>
            <ac:spMk id="6" creationId="{BE564E6B-534F-565B-DA70-ADAE55CE59B0}"/>
          </ac:spMkLst>
        </pc:spChg>
        <pc:spChg chg="add del mod">
          <ac:chgData name="Abhigna Narra" userId="007bdd9043370e83" providerId="LiveId" clId="{B1260B79-DE4F-48FD-9A57-BB4F9F4B956C}" dt="2022-11-01T14:05:23.295" v="468"/>
          <ac:spMkLst>
            <pc:docMk/>
            <pc:sldMk cId="0" sldId="258"/>
            <ac:spMk id="8" creationId="{12F9E241-0510-F8F9-B390-60C7B5F2E32A}"/>
          </ac:spMkLst>
        </pc:spChg>
        <pc:spChg chg="add mod">
          <ac:chgData name="Abhigna Narra" userId="007bdd9043370e83" providerId="LiveId" clId="{B1260B79-DE4F-48FD-9A57-BB4F9F4B956C}" dt="2022-11-01T15:38:34.663" v="4245" actId="113"/>
          <ac:spMkLst>
            <pc:docMk/>
            <pc:sldMk cId="0" sldId="258"/>
            <ac:spMk id="9" creationId="{46A01F7E-E56A-5BFD-2181-F97BBE046A15}"/>
          </ac:spMkLst>
        </pc:spChg>
        <pc:spChg chg="add mod">
          <ac:chgData name="Abhigna Narra" userId="007bdd9043370e83" providerId="LiveId" clId="{B1260B79-DE4F-48FD-9A57-BB4F9F4B956C}" dt="2022-11-01T15:32:54.741" v="4170" actId="20577"/>
          <ac:spMkLst>
            <pc:docMk/>
            <pc:sldMk cId="0" sldId="258"/>
            <ac:spMk id="10" creationId="{B4564593-B0F1-36DA-593A-78F04794B06A}"/>
          </ac:spMkLst>
        </pc:spChg>
        <pc:spChg chg="mod">
          <ac:chgData name="Abhigna Narra" userId="007bdd9043370e83" providerId="LiveId" clId="{B1260B79-DE4F-48FD-9A57-BB4F9F4B956C}" dt="2022-11-01T14:05:28.073" v="469" actId="1076"/>
          <ac:spMkLst>
            <pc:docMk/>
            <pc:sldMk cId="0" sldId="258"/>
            <ac:spMk id="141" creationId="{00000000-0000-0000-0000-000000000000}"/>
          </ac:spMkLst>
        </pc:spChg>
        <pc:spChg chg="del mod topLvl">
          <ac:chgData name="Abhigna Narra" userId="007bdd9043370e83" providerId="LiveId" clId="{B1260B79-DE4F-48FD-9A57-BB4F9F4B956C}" dt="2022-11-01T13:35:40.061" v="275" actId="478"/>
          <ac:spMkLst>
            <pc:docMk/>
            <pc:sldMk cId="0" sldId="258"/>
            <ac:spMk id="143" creationId="{00000000-0000-0000-0000-000000000000}"/>
          </ac:spMkLst>
        </pc:spChg>
        <pc:spChg chg="del mod topLvl">
          <ac:chgData name="Abhigna Narra" userId="007bdd9043370e83" providerId="LiveId" clId="{B1260B79-DE4F-48FD-9A57-BB4F9F4B956C}" dt="2022-11-01T13:35:44.678" v="277" actId="478"/>
          <ac:spMkLst>
            <pc:docMk/>
            <pc:sldMk cId="0" sldId="258"/>
            <ac:spMk id="144" creationId="{00000000-0000-0000-0000-000000000000}"/>
          </ac:spMkLst>
        </pc:spChg>
        <pc:spChg chg="del mod">
          <ac:chgData name="Abhigna Narra" userId="007bdd9043370e83" providerId="LiveId" clId="{B1260B79-DE4F-48FD-9A57-BB4F9F4B956C}" dt="2022-11-01T13:38:05.715" v="343" actId="478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3:38:12.138" v="345" actId="14100"/>
          <ac:spMkLst>
            <pc:docMk/>
            <pc:sldMk cId="0" sldId="258"/>
            <ac:spMk id="147" creationId="{00000000-0000-0000-0000-000000000000}"/>
          </ac:spMkLst>
        </pc:spChg>
        <pc:spChg chg="del mod">
          <ac:chgData name="Abhigna Narra" userId="007bdd9043370e83" providerId="LiveId" clId="{B1260B79-DE4F-48FD-9A57-BB4F9F4B956C}" dt="2022-11-01T13:35:51.300" v="280" actId="478"/>
          <ac:spMkLst>
            <pc:docMk/>
            <pc:sldMk cId="0" sldId="258"/>
            <ac:spMk id="148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3:38:49.732" v="378" actId="1076"/>
          <ac:spMkLst>
            <pc:docMk/>
            <pc:sldMk cId="0" sldId="258"/>
            <ac:spMk id="149" creationId="{00000000-0000-0000-0000-000000000000}"/>
          </ac:spMkLst>
        </pc:spChg>
        <pc:grpChg chg="del mod">
          <ac:chgData name="Abhigna Narra" userId="007bdd9043370e83" providerId="LiveId" clId="{B1260B79-DE4F-48FD-9A57-BB4F9F4B956C}" dt="2022-11-01T13:35:40.061" v="275" actId="478"/>
          <ac:grpSpMkLst>
            <pc:docMk/>
            <pc:sldMk cId="0" sldId="258"/>
            <ac:grpSpMk id="145" creationId="{00000000-0000-0000-0000-000000000000}"/>
          </ac:grpSpMkLst>
        </pc:grpChg>
        <pc:picChg chg="add mod">
          <ac:chgData name="Abhigna Narra" userId="007bdd9043370e83" providerId="LiveId" clId="{B1260B79-DE4F-48FD-9A57-BB4F9F4B956C}" dt="2022-11-01T14:05:29.759" v="470" actId="1076"/>
          <ac:picMkLst>
            <pc:docMk/>
            <pc:sldMk cId="0" sldId="258"/>
            <ac:picMk id="5" creationId="{A758B815-C23A-380B-62A7-2BA0F40FAA9E}"/>
          </ac:picMkLst>
        </pc:picChg>
      </pc:sldChg>
      <pc:sldChg chg="modSp del mod">
        <pc:chgData name="Abhigna Narra" userId="007bdd9043370e83" providerId="LiveId" clId="{B1260B79-DE4F-48FD-9A57-BB4F9F4B956C}" dt="2022-11-01T11:11:29.063" v="86" actId="47"/>
        <pc:sldMkLst>
          <pc:docMk/>
          <pc:sldMk cId="0" sldId="259"/>
        </pc:sldMkLst>
        <pc:spChg chg="mod">
          <ac:chgData name="Abhigna Narra" userId="007bdd9043370e83" providerId="LiveId" clId="{B1260B79-DE4F-48FD-9A57-BB4F9F4B956C}" dt="2022-11-01T11:07:57.177" v="45" actId="1076"/>
          <ac:spMkLst>
            <pc:docMk/>
            <pc:sldMk cId="0" sldId="259"/>
            <ac:spMk id="2" creationId="{75EE8C61-7523-4FA9-B006-A0EDA32DBC4F}"/>
          </ac:spMkLst>
        </pc:spChg>
      </pc:sldChg>
      <pc:sldChg chg="del">
        <pc:chgData name="Abhigna Narra" userId="007bdd9043370e83" providerId="LiveId" clId="{B1260B79-DE4F-48FD-9A57-BB4F9F4B956C}" dt="2022-11-01T11:11:33.059" v="87" actId="47"/>
        <pc:sldMkLst>
          <pc:docMk/>
          <pc:sldMk cId="0" sldId="260"/>
        </pc:sldMkLst>
      </pc:sldChg>
      <pc:sldChg chg="del">
        <pc:chgData name="Abhigna Narra" userId="007bdd9043370e83" providerId="LiveId" clId="{B1260B79-DE4F-48FD-9A57-BB4F9F4B956C}" dt="2022-11-01T11:11:37.471" v="88" actId="47"/>
        <pc:sldMkLst>
          <pc:docMk/>
          <pc:sldMk cId="0" sldId="261"/>
        </pc:sldMkLst>
      </pc:sldChg>
      <pc:sldChg chg="del">
        <pc:chgData name="Abhigna Narra" userId="007bdd9043370e83" providerId="LiveId" clId="{B1260B79-DE4F-48FD-9A57-BB4F9F4B956C}" dt="2022-11-01T11:11:48.388" v="89" actId="47"/>
        <pc:sldMkLst>
          <pc:docMk/>
          <pc:sldMk cId="0" sldId="262"/>
        </pc:sldMkLst>
      </pc:sldChg>
      <pc:sldChg chg="addSp delSp modSp mod ord">
        <pc:chgData name="Abhigna Narra" userId="007bdd9043370e83" providerId="LiveId" clId="{B1260B79-DE4F-48FD-9A57-BB4F9F4B956C}" dt="2022-11-16T19:44:36.481" v="4578" actId="1076"/>
        <pc:sldMkLst>
          <pc:docMk/>
          <pc:sldMk cId="0" sldId="263"/>
        </pc:sldMkLst>
        <pc:spChg chg="add del mod">
          <ac:chgData name="Abhigna Narra" userId="007bdd9043370e83" providerId="LiveId" clId="{B1260B79-DE4F-48FD-9A57-BB4F9F4B956C}" dt="2022-11-01T16:22:50.970" v="4336" actId="478"/>
          <ac:spMkLst>
            <pc:docMk/>
            <pc:sldMk cId="0" sldId="263"/>
            <ac:spMk id="5" creationId="{B0340E43-56A7-0C18-7460-CA7F7330356F}"/>
          </ac:spMkLst>
        </pc:spChg>
        <pc:spChg chg="del mod">
          <ac:chgData name="Abhigna Narra" userId="007bdd9043370e83" providerId="LiveId" clId="{B1260B79-DE4F-48FD-9A57-BB4F9F4B956C}" dt="2022-11-01T16:22:33.819" v="4332" actId="931"/>
          <ac:spMkLst>
            <pc:docMk/>
            <pc:sldMk cId="0" sldId="263"/>
            <ac:spMk id="35" creationId="{EDFC7FA0-CDFD-42C8-8F64-DC984BC0BCE5}"/>
          </ac:spMkLst>
        </pc:spChg>
        <pc:spChg chg="del">
          <ac:chgData name="Abhigna Narra" userId="007bdd9043370e83" providerId="LiveId" clId="{B1260B79-DE4F-48FD-9A57-BB4F9F4B956C}" dt="2022-11-01T11:04:36.174" v="4" actId="478"/>
          <ac:spMkLst>
            <pc:docMk/>
            <pc:sldMk cId="0" sldId="263"/>
            <ac:spMk id="36" creationId="{D8189D2E-C72E-4A17-8BDF-62D3CFD4BC77}"/>
          </ac:spMkLst>
        </pc:spChg>
        <pc:spChg chg="del">
          <ac:chgData name="Abhigna Narra" userId="007bdd9043370e83" providerId="LiveId" clId="{B1260B79-DE4F-48FD-9A57-BB4F9F4B956C}" dt="2022-11-01T11:04:53.426" v="13" actId="478"/>
          <ac:spMkLst>
            <pc:docMk/>
            <pc:sldMk cId="0" sldId="263"/>
            <ac:spMk id="39" creationId="{9E5183C6-0BA3-4C74-8AAD-BE429C269372}"/>
          </ac:spMkLst>
        </pc:spChg>
        <pc:spChg chg="mod">
          <ac:chgData name="Abhigna Narra" userId="007bdd9043370e83" providerId="LiveId" clId="{B1260B79-DE4F-48FD-9A57-BB4F9F4B956C}" dt="2022-11-01T11:05:34.786" v="37" actId="1076"/>
          <ac:spMkLst>
            <pc:docMk/>
            <pc:sldMk cId="0" sldId="263"/>
            <ac:spMk id="229" creationId="{00000000-0000-0000-0000-000000000000}"/>
          </ac:spMkLst>
        </pc:spChg>
        <pc:spChg chg="del mod">
          <ac:chgData name="Abhigna Narra" userId="007bdd9043370e83" providerId="LiveId" clId="{B1260B79-DE4F-48FD-9A57-BB4F9F4B956C}" dt="2022-11-01T11:04:31.465" v="3" actId="478"/>
          <ac:spMkLst>
            <pc:docMk/>
            <pc:sldMk cId="0" sldId="263"/>
            <ac:spMk id="230" creationId="{00000000-0000-0000-0000-000000000000}"/>
          </ac:spMkLst>
        </pc:spChg>
        <pc:spChg chg="del">
          <ac:chgData name="Abhigna Narra" userId="007bdd9043370e83" providerId="LiveId" clId="{B1260B79-DE4F-48FD-9A57-BB4F9F4B956C}" dt="2022-11-01T11:04:45.056" v="10" actId="478"/>
          <ac:spMkLst>
            <pc:docMk/>
            <pc:sldMk cId="0" sldId="263"/>
            <ac:spMk id="232" creationId="{00000000-0000-0000-0000-000000000000}"/>
          </ac:spMkLst>
        </pc:spChg>
        <pc:spChg chg="del">
          <ac:chgData name="Abhigna Narra" userId="007bdd9043370e83" providerId="LiveId" clId="{B1260B79-DE4F-48FD-9A57-BB4F9F4B956C}" dt="2022-11-01T11:04:43.696" v="7" actId="478"/>
          <ac:spMkLst>
            <pc:docMk/>
            <pc:sldMk cId="0" sldId="263"/>
            <ac:spMk id="233" creationId="{00000000-0000-0000-0000-000000000000}"/>
          </ac:spMkLst>
        </pc:spChg>
        <pc:spChg chg="del">
          <ac:chgData name="Abhigna Narra" userId="007bdd9043370e83" providerId="LiveId" clId="{B1260B79-DE4F-48FD-9A57-BB4F9F4B956C}" dt="2022-11-01T11:04:38.583" v="5" actId="478"/>
          <ac:spMkLst>
            <pc:docMk/>
            <pc:sldMk cId="0" sldId="263"/>
            <ac:spMk id="236" creationId="{00000000-0000-0000-0000-000000000000}"/>
          </ac:spMkLst>
        </pc:spChg>
        <pc:spChg chg="del mod">
          <ac:chgData name="Abhigna Narra" userId="007bdd9043370e83" providerId="LiveId" clId="{B1260B79-DE4F-48FD-9A57-BB4F9F4B956C}" dt="2022-11-01T11:04:43.696" v="9"/>
          <ac:spMkLst>
            <pc:docMk/>
            <pc:sldMk cId="0" sldId="263"/>
            <ac:spMk id="237" creationId="{00000000-0000-0000-0000-000000000000}"/>
          </ac:spMkLst>
        </pc:spChg>
        <pc:spChg chg="del">
          <ac:chgData name="Abhigna Narra" userId="007bdd9043370e83" providerId="LiveId" clId="{B1260B79-DE4F-48FD-9A57-BB4F9F4B956C}" dt="2022-11-01T11:04:49.705" v="12" actId="478"/>
          <ac:spMkLst>
            <pc:docMk/>
            <pc:sldMk cId="0" sldId="263"/>
            <ac:spMk id="240" creationId="{00000000-0000-0000-0000-000000000000}"/>
          </ac:spMkLst>
        </pc:spChg>
        <pc:spChg chg="del">
          <ac:chgData name="Abhigna Narra" userId="007bdd9043370e83" providerId="LiveId" clId="{B1260B79-DE4F-48FD-9A57-BB4F9F4B956C}" dt="2022-11-01T11:04:47.986" v="11" actId="478"/>
          <ac:spMkLst>
            <pc:docMk/>
            <pc:sldMk cId="0" sldId="263"/>
            <ac:spMk id="241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5:39:31.254" v="4252" actId="1076"/>
          <ac:spMkLst>
            <pc:docMk/>
            <pc:sldMk cId="0" sldId="263"/>
            <ac:spMk id="243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5:39:31.925" v="4253" actId="1076"/>
          <ac:spMkLst>
            <pc:docMk/>
            <pc:sldMk cId="0" sldId="263"/>
            <ac:spMk id="244" creationId="{00000000-0000-0000-0000-000000000000}"/>
          </ac:spMkLst>
        </pc:spChg>
        <pc:picChg chg="add del mod modCrop">
          <ac:chgData name="Abhigna Narra" userId="007bdd9043370e83" providerId="LiveId" clId="{B1260B79-DE4F-48FD-9A57-BB4F9F4B956C}" dt="2022-11-16T19:42:48.337" v="4565" actId="478"/>
          <ac:picMkLst>
            <pc:docMk/>
            <pc:sldMk cId="0" sldId="263"/>
            <ac:picMk id="3" creationId="{383D15F6-9C5B-06CC-E1EF-A945AA928E4B}"/>
          </ac:picMkLst>
        </pc:picChg>
        <pc:picChg chg="add del mod">
          <ac:chgData name="Abhigna Narra" userId="007bdd9043370e83" providerId="LiveId" clId="{B1260B79-DE4F-48FD-9A57-BB4F9F4B956C}" dt="2022-11-01T16:22:48.876" v="4335" actId="478"/>
          <ac:picMkLst>
            <pc:docMk/>
            <pc:sldMk cId="0" sldId="263"/>
            <ac:picMk id="3" creationId="{74A0E217-3D72-A618-A2E2-52F66CD9AEE1}"/>
          </ac:picMkLst>
        </pc:picChg>
        <pc:picChg chg="add mod ord">
          <ac:chgData name="Abhigna Narra" userId="007bdd9043370e83" providerId="LiveId" clId="{B1260B79-DE4F-48FD-9A57-BB4F9F4B956C}" dt="2022-11-16T19:44:36.481" v="4578" actId="1076"/>
          <ac:picMkLst>
            <pc:docMk/>
            <pc:sldMk cId="0" sldId="263"/>
            <ac:picMk id="4" creationId="{97482076-C39E-83DB-A0EC-71986FA494F7}"/>
          </ac:picMkLst>
        </pc:picChg>
        <pc:picChg chg="add del mod">
          <ac:chgData name="Abhigna Narra" userId="007bdd9043370e83" providerId="LiveId" clId="{B1260B79-DE4F-48FD-9A57-BB4F9F4B956C}" dt="2022-11-15T17:47:51.554" v="4520" actId="478"/>
          <ac:picMkLst>
            <pc:docMk/>
            <pc:sldMk cId="0" sldId="263"/>
            <ac:picMk id="7" creationId="{60659DA3-F336-DCD1-597D-03084778FDA2}"/>
          </ac:picMkLst>
        </pc:picChg>
      </pc:sldChg>
      <pc:sldChg chg="addSp delSp modSp mod ord">
        <pc:chgData name="Abhigna Narra" userId="007bdd9043370e83" providerId="LiveId" clId="{B1260B79-DE4F-48FD-9A57-BB4F9F4B956C}" dt="2022-11-01T15:24:21.238" v="4110" actId="403"/>
        <pc:sldMkLst>
          <pc:docMk/>
          <pc:sldMk cId="0" sldId="264"/>
        </pc:sldMkLst>
        <pc:spChg chg="del">
          <ac:chgData name="Abhigna Narra" userId="007bdd9043370e83" providerId="LiveId" clId="{B1260B79-DE4F-48FD-9A57-BB4F9F4B956C}" dt="2022-11-01T13:26:53.635" v="179" actId="478"/>
          <ac:spMkLst>
            <pc:docMk/>
            <pc:sldMk cId="0" sldId="264"/>
            <ac:spMk id="15" creationId="{3DA140FB-B749-4EE6-B578-070DF5A4ACC0}"/>
          </ac:spMkLst>
        </pc:spChg>
        <pc:spChg chg="del">
          <ac:chgData name="Abhigna Narra" userId="007bdd9043370e83" providerId="LiveId" clId="{B1260B79-DE4F-48FD-9A57-BB4F9F4B956C}" dt="2022-11-01T13:26:52.108" v="178" actId="478"/>
          <ac:spMkLst>
            <pc:docMk/>
            <pc:sldMk cId="0" sldId="264"/>
            <ac:spMk id="16" creationId="{A83E7311-5E36-4550-8680-2FD6F9861786}"/>
          </ac:spMkLst>
        </pc:spChg>
        <pc:spChg chg="mod">
          <ac:chgData name="Abhigna Narra" userId="007bdd9043370e83" providerId="LiveId" clId="{B1260B79-DE4F-48FD-9A57-BB4F9F4B956C}" dt="2022-11-01T13:33:55.594" v="271" actId="1076"/>
          <ac:spMkLst>
            <pc:docMk/>
            <pc:sldMk cId="0" sldId="264"/>
            <ac:spMk id="248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3:33:46.522" v="268" actId="14100"/>
          <ac:spMkLst>
            <pc:docMk/>
            <pc:sldMk cId="0" sldId="264"/>
            <ac:spMk id="249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3:34:01.504" v="273" actId="1076"/>
          <ac:spMkLst>
            <pc:docMk/>
            <pc:sldMk cId="0" sldId="264"/>
            <ac:spMk id="250" creationId="{00000000-0000-0000-0000-000000000000}"/>
          </ac:spMkLst>
        </pc:spChg>
        <pc:spChg chg="del mod">
          <ac:chgData name="Abhigna Narra" userId="007bdd9043370e83" providerId="LiveId" clId="{B1260B79-DE4F-48FD-9A57-BB4F9F4B956C}" dt="2022-11-01T13:27:22.717" v="198" actId="478"/>
          <ac:spMkLst>
            <pc:docMk/>
            <pc:sldMk cId="0" sldId="264"/>
            <ac:spMk id="251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5:24:21.238" v="4110" actId="403"/>
          <ac:spMkLst>
            <pc:docMk/>
            <pc:sldMk cId="0" sldId="264"/>
            <ac:spMk id="252" creationId="{00000000-0000-0000-0000-000000000000}"/>
          </ac:spMkLst>
        </pc:spChg>
        <pc:picChg chg="add mod">
          <ac:chgData name="Abhigna Narra" userId="007bdd9043370e83" providerId="LiveId" clId="{B1260B79-DE4F-48FD-9A57-BB4F9F4B956C}" dt="2022-11-01T13:33:18.338" v="262" actId="1076"/>
          <ac:picMkLst>
            <pc:docMk/>
            <pc:sldMk cId="0" sldId="264"/>
            <ac:picMk id="1026" creationId="{E15C0406-C978-4BEE-E2B1-1ED4996E89A5}"/>
          </ac:picMkLst>
        </pc:picChg>
      </pc:sldChg>
      <pc:sldChg chg="del">
        <pc:chgData name="Abhigna Narra" userId="007bdd9043370e83" providerId="LiveId" clId="{B1260B79-DE4F-48FD-9A57-BB4F9F4B956C}" dt="2022-11-01T11:12:40.398" v="96" actId="47"/>
        <pc:sldMkLst>
          <pc:docMk/>
          <pc:sldMk cId="0" sldId="265"/>
        </pc:sldMkLst>
      </pc:sldChg>
      <pc:sldChg chg="del">
        <pc:chgData name="Abhigna Narra" userId="007bdd9043370e83" providerId="LiveId" clId="{B1260B79-DE4F-48FD-9A57-BB4F9F4B956C}" dt="2022-11-01T11:12:42.185" v="97" actId="47"/>
        <pc:sldMkLst>
          <pc:docMk/>
          <pc:sldMk cId="0" sldId="266"/>
        </pc:sldMkLst>
      </pc:sldChg>
      <pc:sldChg chg="del">
        <pc:chgData name="Abhigna Narra" userId="007bdd9043370e83" providerId="LiveId" clId="{B1260B79-DE4F-48FD-9A57-BB4F9F4B956C}" dt="2022-11-01T11:12:49.303" v="98" actId="47"/>
        <pc:sldMkLst>
          <pc:docMk/>
          <pc:sldMk cId="0" sldId="267"/>
        </pc:sldMkLst>
      </pc:sldChg>
      <pc:sldChg chg="del">
        <pc:chgData name="Abhigna Narra" userId="007bdd9043370e83" providerId="LiveId" clId="{B1260B79-DE4F-48FD-9A57-BB4F9F4B956C}" dt="2022-11-01T11:12:50.629" v="99" actId="47"/>
        <pc:sldMkLst>
          <pc:docMk/>
          <pc:sldMk cId="0" sldId="268"/>
        </pc:sldMkLst>
      </pc:sldChg>
      <pc:sldChg chg="modSp del mod">
        <pc:chgData name="Abhigna Narra" userId="007bdd9043370e83" providerId="LiveId" clId="{B1260B79-DE4F-48FD-9A57-BB4F9F4B956C}" dt="2022-11-01T11:13:07.172" v="101" actId="47"/>
        <pc:sldMkLst>
          <pc:docMk/>
          <pc:sldMk cId="0" sldId="269"/>
        </pc:sldMkLst>
        <pc:spChg chg="mod">
          <ac:chgData name="Abhigna Narra" userId="007bdd9043370e83" providerId="LiveId" clId="{B1260B79-DE4F-48FD-9A57-BB4F9F4B956C}" dt="2022-11-01T11:12:56.230" v="100" actId="1076"/>
          <ac:spMkLst>
            <pc:docMk/>
            <pc:sldMk cId="0" sldId="269"/>
            <ac:spMk id="380" creationId="{00000000-0000-0000-0000-000000000000}"/>
          </ac:spMkLst>
        </pc:spChg>
      </pc:sldChg>
      <pc:sldChg chg="del">
        <pc:chgData name="Abhigna Narra" userId="007bdd9043370e83" providerId="LiveId" clId="{B1260B79-DE4F-48FD-9A57-BB4F9F4B956C}" dt="2022-11-01T11:13:08.526" v="102" actId="47"/>
        <pc:sldMkLst>
          <pc:docMk/>
          <pc:sldMk cId="0" sldId="270"/>
        </pc:sldMkLst>
      </pc:sldChg>
      <pc:sldChg chg="del">
        <pc:chgData name="Abhigna Narra" userId="007bdd9043370e83" providerId="LiveId" clId="{B1260B79-DE4F-48FD-9A57-BB4F9F4B956C}" dt="2022-11-01T11:13:10.226" v="103" actId="47"/>
        <pc:sldMkLst>
          <pc:docMk/>
          <pc:sldMk cId="0" sldId="271"/>
        </pc:sldMkLst>
      </pc:sldChg>
      <pc:sldChg chg="del">
        <pc:chgData name="Abhigna Narra" userId="007bdd9043370e83" providerId="LiveId" clId="{B1260B79-DE4F-48FD-9A57-BB4F9F4B956C}" dt="2022-11-01T11:13:11.318" v="104" actId="47"/>
        <pc:sldMkLst>
          <pc:docMk/>
          <pc:sldMk cId="0" sldId="272"/>
        </pc:sldMkLst>
      </pc:sldChg>
      <pc:sldChg chg="del">
        <pc:chgData name="Abhigna Narra" userId="007bdd9043370e83" providerId="LiveId" clId="{B1260B79-DE4F-48FD-9A57-BB4F9F4B956C}" dt="2022-11-01T11:13:14.168" v="105" actId="47"/>
        <pc:sldMkLst>
          <pc:docMk/>
          <pc:sldMk cId="0" sldId="273"/>
        </pc:sldMkLst>
      </pc:sldChg>
      <pc:sldChg chg="del">
        <pc:chgData name="Abhigna Narra" userId="007bdd9043370e83" providerId="LiveId" clId="{B1260B79-DE4F-48FD-9A57-BB4F9F4B956C}" dt="2022-11-01T11:13:15.756" v="106" actId="47"/>
        <pc:sldMkLst>
          <pc:docMk/>
          <pc:sldMk cId="0" sldId="274"/>
        </pc:sldMkLst>
      </pc:sldChg>
      <pc:sldChg chg="del">
        <pc:chgData name="Abhigna Narra" userId="007bdd9043370e83" providerId="LiveId" clId="{B1260B79-DE4F-48FD-9A57-BB4F9F4B956C}" dt="2022-11-01T11:13:17.888" v="107" actId="47"/>
        <pc:sldMkLst>
          <pc:docMk/>
          <pc:sldMk cId="0" sldId="275"/>
        </pc:sldMkLst>
      </pc:sldChg>
      <pc:sldChg chg="del">
        <pc:chgData name="Abhigna Narra" userId="007bdd9043370e83" providerId="LiveId" clId="{B1260B79-DE4F-48FD-9A57-BB4F9F4B956C}" dt="2022-11-01T11:13:21.534" v="108" actId="47"/>
        <pc:sldMkLst>
          <pc:docMk/>
          <pc:sldMk cId="0" sldId="276"/>
        </pc:sldMkLst>
      </pc:sldChg>
      <pc:sldChg chg="del">
        <pc:chgData name="Abhigna Narra" userId="007bdd9043370e83" providerId="LiveId" clId="{B1260B79-DE4F-48FD-9A57-BB4F9F4B956C}" dt="2022-11-01T11:13:24.333" v="109" actId="47"/>
        <pc:sldMkLst>
          <pc:docMk/>
          <pc:sldMk cId="0" sldId="277"/>
        </pc:sldMkLst>
      </pc:sldChg>
      <pc:sldChg chg="new del">
        <pc:chgData name="Abhigna Narra" userId="007bdd9043370e83" providerId="LiveId" clId="{B1260B79-DE4F-48FD-9A57-BB4F9F4B956C}" dt="2022-11-01T11:11:11.099" v="82" actId="47"/>
        <pc:sldMkLst>
          <pc:docMk/>
          <pc:sldMk cId="3081123392" sldId="278"/>
        </pc:sldMkLst>
      </pc:sldChg>
      <pc:sldChg chg="add del">
        <pc:chgData name="Abhigna Narra" userId="007bdd9043370e83" providerId="LiveId" clId="{B1260B79-DE4F-48FD-9A57-BB4F9F4B956C}" dt="2022-11-01T15:18:36.526" v="3982" actId="47"/>
        <pc:sldMkLst>
          <pc:docMk/>
          <pc:sldMk cId="4179330600" sldId="278"/>
        </pc:sldMkLst>
      </pc:sldChg>
      <pc:sldChg chg="modSp add del mod">
        <pc:chgData name="Abhigna Narra" userId="007bdd9043370e83" providerId="LiveId" clId="{B1260B79-DE4F-48FD-9A57-BB4F9F4B956C}" dt="2022-11-01T15:18:39.407" v="3984" actId="47"/>
        <pc:sldMkLst>
          <pc:docMk/>
          <pc:sldMk cId="959234052" sldId="279"/>
        </pc:sldMkLst>
        <pc:spChg chg="ord">
          <ac:chgData name="Abhigna Narra" userId="007bdd9043370e83" providerId="LiveId" clId="{B1260B79-DE4F-48FD-9A57-BB4F9F4B956C}" dt="2022-11-01T11:15:40.453" v="140" actId="170"/>
          <ac:spMkLst>
            <pc:docMk/>
            <pc:sldMk cId="959234052" sldId="279"/>
            <ac:spMk id="147" creationId="{00000000-0000-0000-0000-000000000000}"/>
          </ac:spMkLst>
        </pc:spChg>
      </pc:sldChg>
      <pc:sldChg chg="modSp add del mod ord">
        <pc:chgData name="Abhigna Narra" userId="007bdd9043370e83" providerId="LiveId" clId="{B1260B79-DE4F-48FD-9A57-BB4F9F4B956C}" dt="2022-11-01T15:18:35.285" v="3981" actId="47"/>
        <pc:sldMkLst>
          <pc:docMk/>
          <pc:sldMk cId="2415101701" sldId="280"/>
        </pc:sldMkLst>
        <pc:spChg chg="mod">
          <ac:chgData name="Abhigna Narra" userId="007bdd9043370e83" providerId="LiveId" clId="{B1260B79-DE4F-48FD-9A57-BB4F9F4B956C}" dt="2022-11-01T11:14:37.604" v="121" actId="1076"/>
          <ac:spMkLst>
            <pc:docMk/>
            <pc:sldMk cId="2415101701" sldId="280"/>
            <ac:spMk id="2" creationId="{CEA0D064-6AE2-3E1A-BF0F-FE027165B141}"/>
          </ac:spMkLst>
        </pc:spChg>
        <pc:spChg chg="mod">
          <ac:chgData name="Abhigna Narra" userId="007bdd9043370e83" providerId="LiveId" clId="{B1260B79-DE4F-48FD-9A57-BB4F9F4B956C}" dt="2022-11-01T11:14:33.806" v="120" actId="1076"/>
          <ac:spMkLst>
            <pc:docMk/>
            <pc:sldMk cId="2415101701" sldId="280"/>
            <ac:spMk id="141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1:14:04.559" v="115" actId="1076"/>
          <ac:spMkLst>
            <pc:docMk/>
            <pc:sldMk cId="2415101701" sldId="280"/>
            <ac:spMk id="146" creationId="{00000000-0000-0000-0000-000000000000}"/>
          </ac:spMkLst>
        </pc:spChg>
        <pc:spChg chg="mod ord">
          <ac:chgData name="Abhigna Narra" userId="007bdd9043370e83" providerId="LiveId" clId="{B1260B79-DE4F-48FD-9A57-BB4F9F4B956C}" dt="2022-11-01T11:15:17.013" v="131" actId="170"/>
          <ac:spMkLst>
            <pc:docMk/>
            <pc:sldMk cId="2415101701" sldId="280"/>
            <ac:spMk id="147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1:14:20.750" v="117" actId="1076"/>
          <ac:spMkLst>
            <pc:docMk/>
            <pc:sldMk cId="2415101701" sldId="280"/>
            <ac:spMk id="148" creationId="{00000000-0000-0000-0000-000000000000}"/>
          </ac:spMkLst>
        </pc:spChg>
        <pc:spChg chg="mod">
          <ac:chgData name="Abhigna Narra" userId="007bdd9043370e83" providerId="LiveId" clId="{B1260B79-DE4F-48FD-9A57-BB4F9F4B956C}" dt="2022-11-01T11:14:29.062" v="119" actId="1076"/>
          <ac:spMkLst>
            <pc:docMk/>
            <pc:sldMk cId="2415101701" sldId="280"/>
            <ac:spMk id="149" creationId="{00000000-0000-0000-0000-000000000000}"/>
          </ac:spMkLst>
        </pc:spChg>
        <pc:grpChg chg="mod">
          <ac:chgData name="Abhigna Narra" userId="007bdd9043370e83" providerId="LiveId" clId="{B1260B79-DE4F-48FD-9A57-BB4F9F4B956C}" dt="2022-11-01T11:13:41.052" v="112" actId="1076"/>
          <ac:grpSpMkLst>
            <pc:docMk/>
            <pc:sldMk cId="2415101701" sldId="280"/>
            <ac:grpSpMk id="145" creationId="{00000000-0000-0000-0000-000000000000}"/>
          </ac:grpSpMkLst>
        </pc:grpChg>
      </pc:sldChg>
      <pc:sldChg chg="modSp add del mod ord">
        <pc:chgData name="Abhigna Narra" userId="007bdd9043370e83" providerId="LiveId" clId="{B1260B79-DE4F-48FD-9A57-BB4F9F4B956C}" dt="2022-11-01T15:18:37.413" v="3983" actId="47"/>
        <pc:sldMkLst>
          <pc:docMk/>
          <pc:sldMk cId="99079840" sldId="281"/>
        </pc:sldMkLst>
        <pc:spChg chg="ord">
          <ac:chgData name="Abhigna Narra" userId="007bdd9043370e83" providerId="LiveId" clId="{B1260B79-DE4F-48FD-9A57-BB4F9F4B956C}" dt="2022-11-01T11:15:30.192" v="136" actId="170"/>
          <ac:spMkLst>
            <pc:docMk/>
            <pc:sldMk cId="99079840" sldId="281"/>
            <ac:spMk id="147" creationId="{00000000-0000-0000-0000-000000000000}"/>
          </ac:spMkLst>
        </pc:spChg>
      </pc:sldChg>
      <pc:sldChg chg="addSp delSp modSp new del mod modClrScheme chgLayout">
        <pc:chgData name="Abhigna Narra" userId="007bdd9043370e83" providerId="LiveId" clId="{B1260B79-DE4F-48FD-9A57-BB4F9F4B956C}" dt="2022-11-01T15:18:56.789" v="3989" actId="47"/>
        <pc:sldMkLst>
          <pc:docMk/>
          <pc:sldMk cId="1897870982" sldId="282"/>
        </pc:sldMkLst>
        <pc:spChg chg="del">
          <ac:chgData name="Abhigna Narra" userId="007bdd9043370e83" providerId="LiveId" clId="{B1260B79-DE4F-48FD-9A57-BB4F9F4B956C}" dt="2022-11-01T13:26:37.508" v="175" actId="700"/>
          <ac:spMkLst>
            <pc:docMk/>
            <pc:sldMk cId="1897870982" sldId="282"/>
            <ac:spMk id="2" creationId="{6139D92B-36C8-528C-98DE-95A007D2126A}"/>
          </ac:spMkLst>
        </pc:spChg>
        <pc:spChg chg="del mod ord">
          <ac:chgData name="Abhigna Narra" userId="007bdd9043370e83" providerId="LiveId" clId="{B1260B79-DE4F-48FD-9A57-BB4F9F4B956C}" dt="2022-11-01T13:26:37.508" v="175" actId="700"/>
          <ac:spMkLst>
            <pc:docMk/>
            <pc:sldMk cId="1897870982" sldId="282"/>
            <ac:spMk id="3" creationId="{EE488BD8-875A-525A-4B88-81C311929522}"/>
          </ac:spMkLst>
        </pc:spChg>
        <pc:spChg chg="del mod ord">
          <ac:chgData name="Abhigna Narra" userId="007bdd9043370e83" providerId="LiveId" clId="{B1260B79-DE4F-48FD-9A57-BB4F9F4B956C}" dt="2022-11-01T13:26:37.508" v="175" actId="700"/>
          <ac:spMkLst>
            <pc:docMk/>
            <pc:sldMk cId="1897870982" sldId="282"/>
            <ac:spMk id="4" creationId="{82CC42E4-7E41-C52B-DBA2-34273A5D3440}"/>
          </ac:spMkLst>
        </pc:spChg>
        <pc:spChg chg="add mod ord">
          <ac:chgData name="Abhigna Narra" userId="007bdd9043370e83" providerId="LiveId" clId="{B1260B79-DE4F-48FD-9A57-BB4F9F4B956C}" dt="2022-11-01T13:26:37.508" v="175" actId="700"/>
          <ac:spMkLst>
            <pc:docMk/>
            <pc:sldMk cId="1897870982" sldId="282"/>
            <ac:spMk id="5" creationId="{F9756706-B822-995E-2875-1C0D9D3B9207}"/>
          </ac:spMkLst>
        </pc:spChg>
        <pc:spChg chg="add mod ord">
          <ac:chgData name="Abhigna Narra" userId="007bdd9043370e83" providerId="LiveId" clId="{B1260B79-DE4F-48FD-9A57-BB4F9F4B956C}" dt="2022-11-01T13:26:37.508" v="175" actId="700"/>
          <ac:spMkLst>
            <pc:docMk/>
            <pc:sldMk cId="1897870982" sldId="282"/>
            <ac:spMk id="6" creationId="{0231DF3A-C644-4E35-75B2-61A83E158073}"/>
          </ac:spMkLst>
        </pc:spChg>
      </pc:sldChg>
      <pc:sldChg chg="addSp delSp modSp add del mod">
        <pc:chgData name="Abhigna Narra" userId="007bdd9043370e83" providerId="LiveId" clId="{B1260B79-DE4F-48FD-9A57-BB4F9F4B956C}" dt="2022-11-15T17:49:08.053" v="4537" actId="47"/>
        <pc:sldMkLst>
          <pc:docMk/>
          <pc:sldMk cId="2723361504" sldId="283"/>
        </pc:sldMkLst>
        <pc:spChg chg="del">
          <ac:chgData name="Abhigna Narra" userId="007bdd9043370e83" providerId="LiveId" clId="{B1260B79-DE4F-48FD-9A57-BB4F9F4B956C}" dt="2022-11-01T13:41:49.598" v="383" actId="478"/>
          <ac:spMkLst>
            <pc:docMk/>
            <pc:sldMk cId="2723361504" sldId="283"/>
            <ac:spMk id="3" creationId="{B1A412AD-8EB7-50AD-56BB-807D1B06E92E}"/>
          </ac:spMkLst>
        </pc:spChg>
        <pc:spChg chg="add mod">
          <ac:chgData name="Abhigna Narra" userId="007bdd9043370e83" providerId="LiveId" clId="{B1260B79-DE4F-48FD-9A57-BB4F9F4B956C}" dt="2022-11-01T15:32:26.651" v="4164" actId="113"/>
          <ac:spMkLst>
            <pc:docMk/>
            <pc:sldMk cId="2723361504" sldId="283"/>
            <ac:spMk id="7" creationId="{F2E82521-C200-CAA3-98EB-ACF8E331A4A9}"/>
          </ac:spMkLst>
        </pc:spChg>
        <pc:spChg chg="add mod">
          <ac:chgData name="Abhigna Narra" userId="007bdd9043370e83" providerId="LiveId" clId="{B1260B79-DE4F-48FD-9A57-BB4F9F4B956C}" dt="2022-11-01T15:32:40.221" v="4167" actId="113"/>
          <ac:spMkLst>
            <pc:docMk/>
            <pc:sldMk cId="2723361504" sldId="283"/>
            <ac:spMk id="8" creationId="{AF46C2ED-DED9-DFCA-E500-CC541D2BBBB6}"/>
          </ac:spMkLst>
        </pc:spChg>
        <pc:spChg chg="mod">
          <ac:chgData name="Abhigna Narra" userId="007bdd9043370e83" providerId="LiveId" clId="{B1260B79-DE4F-48FD-9A57-BB4F9F4B956C}" dt="2022-11-01T13:42:54.100" v="392" actId="14100"/>
          <ac:spMkLst>
            <pc:docMk/>
            <pc:sldMk cId="2723361504" sldId="283"/>
            <ac:spMk id="141" creationId="{00000000-0000-0000-0000-000000000000}"/>
          </ac:spMkLst>
        </pc:spChg>
        <pc:picChg chg="add mod">
          <ac:chgData name="Abhigna Narra" userId="007bdd9043370e83" providerId="LiveId" clId="{B1260B79-DE4F-48FD-9A57-BB4F9F4B956C}" dt="2022-11-01T13:42:44.726" v="390" actId="1076"/>
          <ac:picMkLst>
            <pc:docMk/>
            <pc:sldMk cId="2723361504" sldId="283"/>
            <ac:picMk id="4" creationId="{A5E976FC-2CEA-369B-83D8-1AF7020C8E4C}"/>
          </ac:picMkLst>
        </pc:picChg>
        <pc:picChg chg="del">
          <ac:chgData name="Abhigna Narra" userId="007bdd9043370e83" providerId="LiveId" clId="{B1260B79-DE4F-48FD-9A57-BB4F9F4B956C}" dt="2022-11-01T13:42:10.771" v="384" actId="478"/>
          <ac:picMkLst>
            <pc:docMk/>
            <pc:sldMk cId="2723361504" sldId="283"/>
            <ac:picMk id="5" creationId="{A758B815-C23A-380B-62A7-2BA0F40FAA9E}"/>
          </ac:picMkLst>
        </pc:picChg>
      </pc:sldChg>
      <pc:sldChg chg="addSp delSp modSp add del mod">
        <pc:chgData name="Abhigna Narra" userId="007bdd9043370e83" providerId="LiveId" clId="{B1260B79-DE4F-48FD-9A57-BB4F9F4B956C}" dt="2022-11-15T17:49:09.330" v="4538" actId="47"/>
        <pc:sldMkLst>
          <pc:docMk/>
          <pc:sldMk cId="2602629552" sldId="284"/>
        </pc:sldMkLst>
        <pc:spChg chg="add mod">
          <ac:chgData name="Abhigna Narra" userId="007bdd9043370e83" providerId="LiveId" clId="{B1260B79-DE4F-48FD-9A57-BB4F9F4B956C}" dt="2022-11-01T15:33:26.615" v="4176" actId="1076"/>
          <ac:spMkLst>
            <pc:docMk/>
            <pc:sldMk cId="2602629552" sldId="284"/>
            <ac:spMk id="5" creationId="{279D8181-9083-F35E-5FFB-739C6360552B}"/>
          </ac:spMkLst>
        </pc:spChg>
        <pc:spChg chg="add mod">
          <ac:chgData name="Abhigna Narra" userId="007bdd9043370e83" providerId="LiveId" clId="{B1260B79-DE4F-48FD-9A57-BB4F9F4B956C}" dt="2022-11-01T15:34:09.302" v="4185" actId="113"/>
          <ac:spMkLst>
            <pc:docMk/>
            <pc:sldMk cId="2602629552" sldId="284"/>
            <ac:spMk id="7" creationId="{D2BF6481-0002-3B17-B973-7EBF4D718663}"/>
          </ac:spMkLst>
        </pc:spChg>
        <pc:spChg chg="mod">
          <ac:chgData name="Abhigna Narra" userId="007bdd9043370e83" providerId="LiveId" clId="{B1260B79-DE4F-48FD-9A57-BB4F9F4B956C}" dt="2022-11-01T13:43:58.033" v="402" actId="14100"/>
          <ac:spMkLst>
            <pc:docMk/>
            <pc:sldMk cId="2602629552" sldId="284"/>
            <ac:spMk id="141" creationId="{00000000-0000-0000-0000-000000000000}"/>
          </ac:spMkLst>
        </pc:spChg>
        <pc:picChg chg="add mod">
          <ac:chgData name="Abhigna Narra" userId="007bdd9043370e83" providerId="LiveId" clId="{B1260B79-DE4F-48FD-9A57-BB4F9F4B956C}" dt="2022-11-01T13:43:49.433" v="400" actId="1076"/>
          <ac:picMkLst>
            <pc:docMk/>
            <pc:sldMk cId="2602629552" sldId="284"/>
            <ac:picMk id="3" creationId="{8D6C8106-7FF5-49D2-EAF8-44E8811ED226}"/>
          </ac:picMkLst>
        </pc:picChg>
        <pc:picChg chg="del">
          <ac:chgData name="Abhigna Narra" userId="007bdd9043370e83" providerId="LiveId" clId="{B1260B79-DE4F-48FD-9A57-BB4F9F4B956C}" dt="2022-11-01T13:43:01.799" v="394" actId="478"/>
          <ac:picMkLst>
            <pc:docMk/>
            <pc:sldMk cId="2602629552" sldId="284"/>
            <ac:picMk id="4" creationId="{A5E976FC-2CEA-369B-83D8-1AF7020C8E4C}"/>
          </ac:picMkLst>
        </pc:picChg>
      </pc:sldChg>
      <pc:sldChg chg="addSp delSp modSp add del mod">
        <pc:chgData name="Abhigna Narra" userId="007bdd9043370e83" providerId="LiveId" clId="{B1260B79-DE4F-48FD-9A57-BB4F9F4B956C}" dt="2022-11-15T17:49:10.770" v="4539" actId="47"/>
        <pc:sldMkLst>
          <pc:docMk/>
          <pc:sldMk cId="1614358857" sldId="285"/>
        </pc:sldMkLst>
        <pc:spChg chg="add mod">
          <ac:chgData name="Abhigna Narra" userId="007bdd9043370e83" providerId="LiveId" clId="{B1260B79-DE4F-48FD-9A57-BB4F9F4B956C}" dt="2022-11-01T15:35:44.691" v="4207" actId="14100"/>
          <ac:spMkLst>
            <pc:docMk/>
            <pc:sldMk cId="1614358857" sldId="285"/>
            <ac:spMk id="5" creationId="{B463113C-C5A3-BC01-DA61-7F50D1A71A80}"/>
          </ac:spMkLst>
        </pc:spChg>
        <pc:spChg chg="add mod">
          <ac:chgData name="Abhigna Narra" userId="007bdd9043370e83" providerId="LiveId" clId="{B1260B79-DE4F-48FD-9A57-BB4F9F4B956C}" dt="2022-11-01T15:35:53.715" v="4209" actId="1076"/>
          <ac:spMkLst>
            <pc:docMk/>
            <pc:sldMk cId="1614358857" sldId="285"/>
            <ac:spMk id="7" creationId="{F829AAF6-9147-3F4E-D7BD-085C19E336F9}"/>
          </ac:spMkLst>
        </pc:spChg>
        <pc:spChg chg="mod">
          <ac:chgData name="Abhigna Narra" userId="007bdd9043370e83" providerId="LiveId" clId="{B1260B79-DE4F-48FD-9A57-BB4F9F4B956C}" dt="2022-11-01T15:36:00.132" v="4210" actId="1076"/>
          <ac:spMkLst>
            <pc:docMk/>
            <pc:sldMk cId="1614358857" sldId="285"/>
            <ac:spMk id="141" creationId="{00000000-0000-0000-0000-000000000000}"/>
          </ac:spMkLst>
        </pc:spChg>
        <pc:picChg chg="del">
          <ac:chgData name="Abhigna Narra" userId="007bdd9043370e83" providerId="LiveId" clId="{B1260B79-DE4F-48FD-9A57-BB4F9F4B956C}" dt="2022-11-01T13:44:06.717" v="404" actId="478"/>
          <ac:picMkLst>
            <pc:docMk/>
            <pc:sldMk cId="1614358857" sldId="285"/>
            <ac:picMk id="3" creationId="{8D6C8106-7FF5-49D2-EAF8-44E8811ED226}"/>
          </ac:picMkLst>
        </pc:picChg>
        <pc:picChg chg="add mod">
          <ac:chgData name="Abhigna Narra" userId="007bdd9043370e83" providerId="LiveId" clId="{B1260B79-DE4F-48FD-9A57-BB4F9F4B956C}" dt="2022-11-01T15:36:16.726" v="4211" actId="1076"/>
          <ac:picMkLst>
            <pc:docMk/>
            <pc:sldMk cId="1614358857" sldId="285"/>
            <ac:picMk id="4" creationId="{BA21371C-6589-9914-644A-DC53E129D8EE}"/>
          </ac:picMkLst>
        </pc:picChg>
      </pc:sldChg>
      <pc:sldChg chg="addSp delSp modSp add del mod">
        <pc:chgData name="Abhigna Narra" userId="007bdd9043370e83" providerId="LiveId" clId="{B1260B79-DE4F-48FD-9A57-BB4F9F4B956C}" dt="2022-11-15T17:49:12.793" v="4540" actId="47"/>
        <pc:sldMkLst>
          <pc:docMk/>
          <pc:sldMk cId="385778636" sldId="286"/>
        </pc:sldMkLst>
        <pc:spChg chg="add mod">
          <ac:chgData name="Abhigna Narra" userId="007bdd9043370e83" providerId="LiveId" clId="{B1260B79-DE4F-48FD-9A57-BB4F9F4B956C}" dt="2022-11-01T15:37:06.062" v="4221" actId="1076"/>
          <ac:spMkLst>
            <pc:docMk/>
            <pc:sldMk cId="385778636" sldId="286"/>
            <ac:spMk id="2" creationId="{6BB80CF9-7FD9-2966-5602-951A76E52DD2}"/>
          </ac:spMkLst>
        </pc:spChg>
        <pc:spChg chg="ord">
          <ac:chgData name="Abhigna Narra" userId="007bdd9043370e83" providerId="LiveId" clId="{B1260B79-DE4F-48FD-9A57-BB4F9F4B956C}" dt="2022-11-01T13:47:17.301" v="454" actId="167"/>
          <ac:spMkLst>
            <pc:docMk/>
            <pc:sldMk cId="385778636" sldId="286"/>
            <ac:spMk id="6" creationId="{BE564E6B-534F-565B-DA70-ADAE55CE59B0}"/>
          </ac:spMkLst>
        </pc:spChg>
        <pc:spChg chg="add del mod">
          <ac:chgData name="Abhigna Narra" userId="007bdd9043370e83" providerId="LiveId" clId="{B1260B79-DE4F-48FD-9A57-BB4F9F4B956C}" dt="2022-11-01T15:36:41.235" v="4216" actId="14100"/>
          <ac:spMkLst>
            <pc:docMk/>
            <pc:sldMk cId="385778636" sldId="286"/>
            <ac:spMk id="7" creationId="{1A688A12-B621-28CD-9299-91A1B85BA71A}"/>
          </ac:spMkLst>
        </pc:spChg>
        <pc:spChg chg="mod">
          <ac:chgData name="Abhigna Narra" userId="007bdd9043370e83" providerId="LiveId" clId="{B1260B79-DE4F-48FD-9A57-BB4F9F4B956C}" dt="2022-11-01T15:37:00.802" v="4220" actId="14100"/>
          <ac:spMkLst>
            <pc:docMk/>
            <pc:sldMk cId="385778636" sldId="286"/>
            <ac:spMk id="141" creationId="{00000000-0000-0000-0000-000000000000}"/>
          </ac:spMkLst>
        </pc:spChg>
        <pc:picChg chg="del">
          <ac:chgData name="Abhigna Narra" userId="007bdd9043370e83" providerId="LiveId" clId="{B1260B79-DE4F-48FD-9A57-BB4F9F4B956C}" dt="2022-11-01T13:45:18.991" v="412" actId="478"/>
          <ac:picMkLst>
            <pc:docMk/>
            <pc:sldMk cId="385778636" sldId="286"/>
            <ac:picMk id="4" creationId="{BA21371C-6589-9914-644A-DC53E129D8EE}"/>
          </ac:picMkLst>
        </pc:picChg>
        <pc:picChg chg="add mod">
          <ac:chgData name="Abhigna Narra" userId="007bdd9043370e83" providerId="LiveId" clId="{B1260B79-DE4F-48FD-9A57-BB4F9F4B956C}" dt="2022-11-01T13:47:27.714" v="456" actId="1076"/>
          <ac:picMkLst>
            <pc:docMk/>
            <pc:sldMk cId="385778636" sldId="286"/>
            <ac:picMk id="5" creationId="{827D572E-74DE-EA39-79A3-3C3A692AE8CE}"/>
          </ac:picMkLst>
        </pc:picChg>
      </pc:sldChg>
      <pc:sldChg chg="new del">
        <pc:chgData name="Abhigna Narra" userId="007bdd9043370e83" providerId="LiveId" clId="{B1260B79-DE4F-48FD-9A57-BB4F9F4B956C}" dt="2022-11-01T13:45:09.596" v="410" actId="47"/>
        <pc:sldMkLst>
          <pc:docMk/>
          <pc:sldMk cId="4130331075" sldId="286"/>
        </pc:sldMkLst>
      </pc:sldChg>
      <pc:sldChg chg="addSp delSp modSp add del mod">
        <pc:chgData name="Abhigna Narra" userId="007bdd9043370e83" providerId="LiveId" clId="{B1260B79-DE4F-48FD-9A57-BB4F9F4B956C}" dt="2022-11-15T17:49:13.717" v="4541" actId="47"/>
        <pc:sldMkLst>
          <pc:docMk/>
          <pc:sldMk cId="3615665315" sldId="287"/>
        </pc:sldMkLst>
        <pc:spChg chg="del">
          <ac:chgData name="Abhigna Narra" userId="007bdd9043370e83" providerId="LiveId" clId="{B1260B79-DE4F-48FD-9A57-BB4F9F4B956C}" dt="2022-11-01T13:53:38.894" v="458" actId="478"/>
          <ac:spMkLst>
            <pc:docMk/>
            <pc:sldMk cId="3615665315" sldId="287"/>
            <ac:spMk id="2" creationId="{6BB80CF9-7FD9-2966-5602-951A76E52DD2}"/>
          </ac:spMkLst>
        </pc:spChg>
        <pc:spChg chg="add mod">
          <ac:chgData name="Abhigna Narra" userId="007bdd9043370e83" providerId="LiveId" clId="{B1260B79-DE4F-48FD-9A57-BB4F9F4B956C}" dt="2022-11-01T15:37:24.198" v="4226" actId="1076"/>
          <ac:spMkLst>
            <pc:docMk/>
            <pc:sldMk cId="3615665315" sldId="287"/>
            <ac:spMk id="7" creationId="{08EF740E-C346-B1F5-DCD1-60015660EC69}"/>
          </ac:spMkLst>
        </pc:spChg>
        <pc:spChg chg="mod">
          <ac:chgData name="Abhigna Narra" userId="007bdd9043370e83" providerId="LiveId" clId="{B1260B79-DE4F-48FD-9A57-BB4F9F4B956C}" dt="2022-11-01T15:38:10.035" v="4242" actId="1076"/>
          <ac:spMkLst>
            <pc:docMk/>
            <pc:sldMk cId="3615665315" sldId="287"/>
            <ac:spMk id="141" creationId="{00000000-0000-0000-0000-000000000000}"/>
          </ac:spMkLst>
        </pc:spChg>
        <pc:picChg chg="add mod">
          <ac:chgData name="Abhigna Narra" userId="007bdd9043370e83" providerId="LiveId" clId="{B1260B79-DE4F-48FD-9A57-BB4F9F4B956C}" dt="2022-11-01T15:38:16.082" v="4243" actId="1076"/>
          <ac:picMkLst>
            <pc:docMk/>
            <pc:sldMk cId="3615665315" sldId="287"/>
            <ac:picMk id="4" creationId="{A4FA8285-C105-91A8-386D-6BF7339AC69D}"/>
          </ac:picMkLst>
        </pc:picChg>
        <pc:picChg chg="del">
          <ac:chgData name="Abhigna Narra" userId="007bdd9043370e83" providerId="LiveId" clId="{B1260B79-DE4F-48FD-9A57-BB4F9F4B956C}" dt="2022-11-01T13:53:40.359" v="459" actId="478"/>
          <ac:picMkLst>
            <pc:docMk/>
            <pc:sldMk cId="3615665315" sldId="287"/>
            <ac:picMk id="5" creationId="{827D572E-74DE-EA39-79A3-3C3A692AE8CE}"/>
          </ac:picMkLst>
        </pc:picChg>
      </pc:sldChg>
      <pc:sldChg chg="addSp delSp modSp add mod ord">
        <pc:chgData name="Abhigna Narra" userId="007bdd9043370e83" providerId="LiveId" clId="{B1260B79-DE4F-48FD-9A57-BB4F9F4B956C}" dt="2022-11-15T17:51:49.943" v="4558" actId="20577"/>
        <pc:sldMkLst>
          <pc:docMk/>
          <pc:sldMk cId="1022365358" sldId="288"/>
        </pc:sldMkLst>
        <pc:spChg chg="add mod">
          <ac:chgData name="Abhigna Narra" userId="007bdd9043370e83" providerId="LiveId" clId="{B1260B79-DE4F-48FD-9A57-BB4F9F4B956C}" dt="2022-11-01T15:40:00.353" v="4259" actId="1076"/>
          <ac:spMkLst>
            <pc:docMk/>
            <pc:sldMk cId="1022365358" sldId="288"/>
            <ac:spMk id="2" creationId="{41B0452E-38E9-D587-BEF5-66547F5977E3}"/>
          </ac:spMkLst>
        </pc:spChg>
        <pc:spChg chg="add del mod">
          <ac:chgData name="Abhigna Narra" userId="007bdd9043370e83" providerId="LiveId" clId="{B1260B79-DE4F-48FD-9A57-BB4F9F4B956C}" dt="2022-11-15T17:51:49.943" v="4558" actId="20577"/>
          <ac:spMkLst>
            <pc:docMk/>
            <pc:sldMk cId="1022365358" sldId="288"/>
            <ac:spMk id="3" creationId="{E43A0832-DB60-6CE2-9CCD-4C678995E38E}"/>
          </ac:spMkLst>
        </pc:spChg>
        <pc:spChg chg="del">
          <ac:chgData name="Abhigna Narra" userId="007bdd9043370e83" providerId="LiveId" clId="{B1260B79-DE4F-48FD-9A57-BB4F9F4B956C}" dt="2022-11-01T14:24:21.211" v="1796" actId="478"/>
          <ac:spMkLst>
            <pc:docMk/>
            <pc:sldMk cId="1022365358" sldId="288"/>
            <ac:spMk id="7" creationId="{08EF740E-C346-B1F5-DCD1-60015660EC69}"/>
          </ac:spMkLst>
        </pc:spChg>
        <pc:spChg chg="mod">
          <ac:chgData name="Abhigna Narra" userId="007bdd9043370e83" providerId="LiveId" clId="{B1260B79-DE4F-48FD-9A57-BB4F9F4B956C}" dt="2022-11-01T15:39:53.712" v="4257" actId="14100"/>
          <ac:spMkLst>
            <pc:docMk/>
            <pc:sldMk cId="1022365358" sldId="288"/>
            <ac:spMk id="141" creationId="{00000000-0000-0000-0000-000000000000}"/>
          </ac:spMkLst>
        </pc:spChg>
        <pc:picChg chg="del">
          <ac:chgData name="Abhigna Narra" userId="007bdd9043370e83" providerId="LiveId" clId="{B1260B79-DE4F-48FD-9A57-BB4F9F4B956C}" dt="2022-11-01T14:11:21.852" v="1030" actId="478"/>
          <ac:picMkLst>
            <pc:docMk/>
            <pc:sldMk cId="1022365358" sldId="288"/>
            <ac:picMk id="4" creationId="{A4FA8285-C105-91A8-386D-6BF7339AC69D}"/>
          </ac:picMkLst>
        </pc:picChg>
      </pc:sldChg>
      <pc:sldChg chg="delSp modSp add mod ord">
        <pc:chgData name="Abhigna Narra" userId="007bdd9043370e83" providerId="LiveId" clId="{B1260B79-DE4F-48FD-9A57-BB4F9F4B956C}" dt="2022-11-15T17:52:16.518" v="4564" actId="20577"/>
        <pc:sldMkLst>
          <pc:docMk/>
          <pc:sldMk cId="3126559706" sldId="289"/>
        </pc:sldMkLst>
        <pc:spChg chg="del">
          <ac:chgData name="Abhigna Narra" userId="007bdd9043370e83" providerId="LiveId" clId="{B1260B79-DE4F-48FD-9A57-BB4F9F4B956C}" dt="2022-11-01T15:00:35.001" v="2989" actId="478"/>
          <ac:spMkLst>
            <pc:docMk/>
            <pc:sldMk cId="3126559706" sldId="289"/>
            <ac:spMk id="2" creationId="{41B0452E-38E9-D587-BEF5-66547F5977E3}"/>
          </ac:spMkLst>
        </pc:spChg>
        <pc:spChg chg="mod">
          <ac:chgData name="Abhigna Narra" userId="007bdd9043370e83" providerId="LiveId" clId="{B1260B79-DE4F-48FD-9A57-BB4F9F4B956C}" dt="2022-11-15T17:52:16.518" v="4564" actId="20577"/>
          <ac:spMkLst>
            <pc:docMk/>
            <pc:sldMk cId="3126559706" sldId="289"/>
            <ac:spMk id="3" creationId="{E43A0832-DB60-6CE2-9CCD-4C678995E38E}"/>
          </ac:spMkLst>
        </pc:spChg>
        <pc:spChg chg="del">
          <ac:chgData name="Abhigna Narra" userId="007bdd9043370e83" providerId="LiveId" clId="{B1260B79-DE4F-48FD-9A57-BB4F9F4B956C}" dt="2022-11-01T15:29:34.681" v="4136" actId="478"/>
          <ac:spMkLst>
            <pc:docMk/>
            <pc:sldMk cId="3126559706" sldId="289"/>
            <ac:spMk id="141" creationId="{00000000-0000-0000-0000-000000000000}"/>
          </ac:spMkLst>
        </pc:spChg>
      </pc:sldChg>
      <pc:sldChg chg="addSp modSp new mod">
        <pc:chgData name="Abhigna Narra" userId="007bdd9043370e83" providerId="LiveId" clId="{B1260B79-DE4F-48FD-9A57-BB4F9F4B956C}" dt="2022-11-01T15:39:03.742" v="4249" actId="1076"/>
        <pc:sldMkLst>
          <pc:docMk/>
          <pc:sldMk cId="959106392" sldId="290"/>
        </pc:sldMkLst>
        <pc:spChg chg="mod">
          <ac:chgData name="Abhigna Narra" userId="007bdd9043370e83" providerId="LiveId" clId="{B1260B79-DE4F-48FD-9A57-BB4F9F4B956C}" dt="2022-11-01T15:37:53.472" v="4240" actId="1076"/>
          <ac:spMkLst>
            <pc:docMk/>
            <pc:sldMk cId="959106392" sldId="290"/>
            <ac:spMk id="2" creationId="{16AE896E-6E9A-0063-51FB-09D63C02D46E}"/>
          </ac:spMkLst>
        </pc:spChg>
        <pc:spChg chg="add mod">
          <ac:chgData name="Abhigna Narra" userId="007bdd9043370e83" providerId="LiveId" clId="{B1260B79-DE4F-48FD-9A57-BB4F9F4B956C}" dt="2022-11-01T15:38:55.099" v="4246"/>
          <ac:spMkLst>
            <pc:docMk/>
            <pc:sldMk cId="959106392" sldId="290"/>
            <ac:spMk id="3" creationId="{C7922EBD-E630-8142-D515-F8974200F201}"/>
          </ac:spMkLst>
        </pc:spChg>
        <pc:spChg chg="add mod">
          <ac:chgData name="Abhigna Narra" userId="007bdd9043370e83" providerId="LiveId" clId="{B1260B79-DE4F-48FD-9A57-BB4F9F4B956C}" dt="2022-11-01T15:38:55.099" v="4246"/>
          <ac:spMkLst>
            <pc:docMk/>
            <pc:sldMk cId="959106392" sldId="290"/>
            <ac:spMk id="4" creationId="{6A1B15D7-9A14-EC16-A400-9E37AD8D5EF9}"/>
          </ac:spMkLst>
        </pc:spChg>
        <pc:spChg chg="add mod">
          <ac:chgData name="Abhigna Narra" userId="007bdd9043370e83" providerId="LiveId" clId="{B1260B79-DE4F-48FD-9A57-BB4F9F4B956C}" dt="2022-11-01T15:38:55.099" v="4246"/>
          <ac:spMkLst>
            <pc:docMk/>
            <pc:sldMk cId="959106392" sldId="290"/>
            <ac:spMk id="5" creationId="{D4D752BF-869D-9FE4-5544-B11B8A4BCF85}"/>
          </ac:spMkLst>
        </pc:spChg>
        <pc:spChg chg="add mod">
          <ac:chgData name="Abhigna Narra" userId="007bdd9043370e83" providerId="LiveId" clId="{B1260B79-DE4F-48FD-9A57-BB4F9F4B956C}" dt="2022-11-01T15:39:03.742" v="4249" actId="1076"/>
          <ac:spMkLst>
            <pc:docMk/>
            <pc:sldMk cId="959106392" sldId="290"/>
            <ac:spMk id="6" creationId="{C1D0481C-0B37-DB89-5255-B9EE7BFB1BFB}"/>
          </ac:spMkLst>
        </pc:spChg>
        <pc:spChg chg="add mod">
          <ac:chgData name="Abhigna Narra" userId="007bdd9043370e83" providerId="LiveId" clId="{B1260B79-DE4F-48FD-9A57-BB4F9F4B956C}" dt="2022-11-01T15:39:03.742" v="4249" actId="1076"/>
          <ac:spMkLst>
            <pc:docMk/>
            <pc:sldMk cId="959106392" sldId="290"/>
            <ac:spMk id="7" creationId="{6B5F48C7-F72F-E3A9-000E-1D8E7DBCC3CB}"/>
          </ac:spMkLst>
        </pc:spChg>
        <pc:spChg chg="add mod">
          <ac:chgData name="Abhigna Narra" userId="007bdd9043370e83" providerId="LiveId" clId="{B1260B79-DE4F-48FD-9A57-BB4F9F4B956C}" dt="2022-11-01T15:39:03.742" v="4249" actId="1076"/>
          <ac:spMkLst>
            <pc:docMk/>
            <pc:sldMk cId="959106392" sldId="290"/>
            <ac:spMk id="8" creationId="{BB32F867-1C34-E9A8-A848-6CAA96657BCC}"/>
          </ac:spMkLst>
        </pc:spChg>
      </pc:sldChg>
      <pc:sldChg chg="addSp delSp modSp add del mod">
        <pc:chgData name="Abhigna Narra" userId="007bdd9043370e83" providerId="LiveId" clId="{B1260B79-DE4F-48FD-9A57-BB4F9F4B956C}" dt="2022-11-15T17:49:14.707" v="4542" actId="47"/>
        <pc:sldMkLst>
          <pc:docMk/>
          <pc:sldMk cId="1822688926" sldId="291"/>
        </pc:sldMkLst>
        <pc:spChg chg="add mod">
          <ac:chgData name="Abhigna Narra" userId="007bdd9043370e83" providerId="LiveId" clId="{B1260B79-DE4F-48FD-9A57-BB4F9F4B956C}" dt="2022-11-01T17:25:28.414" v="4373" actId="1076"/>
          <ac:spMkLst>
            <pc:docMk/>
            <pc:sldMk cId="1822688926" sldId="291"/>
            <ac:spMk id="5" creationId="{D9ADF7D7-BD85-084A-4400-9AC8A5BDB453}"/>
          </ac:spMkLst>
        </pc:spChg>
        <pc:spChg chg="del">
          <ac:chgData name="Abhigna Narra" userId="007bdd9043370e83" providerId="LiveId" clId="{B1260B79-DE4F-48FD-9A57-BB4F9F4B956C}" dt="2022-11-01T17:24:36.546" v="4345" actId="478"/>
          <ac:spMkLst>
            <pc:docMk/>
            <pc:sldMk cId="1822688926" sldId="291"/>
            <ac:spMk id="7" creationId="{08EF740E-C346-B1F5-DCD1-60015660EC69}"/>
          </ac:spMkLst>
        </pc:spChg>
        <pc:spChg chg="del">
          <ac:chgData name="Abhigna Narra" userId="007bdd9043370e83" providerId="LiveId" clId="{B1260B79-DE4F-48FD-9A57-BB4F9F4B956C}" dt="2022-11-01T17:24:41.380" v="4346" actId="478"/>
          <ac:spMkLst>
            <pc:docMk/>
            <pc:sldMk cId="1822688926" sldId="291"/>
            <ac:spMk id="141" creationId="{00000000-0000-0000-0000-000000000000}"/>
          </ac:spMkLst>
        </pc:spChg>
        <pc:spChg chg="del">
          <ac:chgData name="Abhigna Narra" userId="007bdd9043370e83" providerId="LiveId" clId="{B1260B79-DE4F-48FD-9A57-BB4F9F4B956C}" dt="2022-11-01T17:24:36.546" v="4345" actId="478"/>
          <ac:spMkLst>
            <pc:docMk/>
            <pc:sldMk cId="1822688926" sldId="291"/>
            <ac:spMk id="142" creationId="{00000000-0000-0000-0000-000000000000}"/>
          </ac:spMkLst>
        </pc:spChg>
        <pc:spChg chg="del">
          <ac:chgData name="Abhigna Narra" userId="007bdd9043370e83" providerId="LiveId" clId="{B1260B79-DE4F-48FD-9A57-BB4F9F4B956C}" dt="2022-11-01T17:24:36.546" v="4345" actId="478"/>
          <ac:spMkLst>
            <pc:docMk/>
            <pc:sldMk cId="1822688926" sldId="291"/>
            <ac:spMk id="149" creationId="{00000000-0000-0000-0000-000000000000}"/>
          </ac:spMkLst>
        </pc:spChg>
        <pc:picChg chg="add mod">
          <ac:chgData name="Abhigna Narra" userId="007bdd9043370e83" providerId="LiveId" clId="{B1260B79-DE4F-48FD-9A57-BB4F9F4B956C}" dt="2022-11-01T17:25:33.189" v="4375" actId="1076"/>
          <ac:picMkLst>
            <pc:docMk/>
            <pc:sldMk cId="1822688926" sldId="291"/>
            <ac:picMk id="3" creationId="{37409F54-543A-1F6E-2F45-DBE6EE31E498}"/>
          </ac:picMkLst>
        </pc:picChg>
        <pc:picChg chg="del">
          <ac:chgData name="Abhigna Narra" userId="007bdd9043370e83" providerId="LiveId" clId="{B1260B79-DE4F-48FD-9A57-BB4F9F4B956C}" dt="2022-11-01T17:24:41.380" v="4346" actId="478"/>
          <ac:picMkLst>
            <pc:docMk/>
            <pc:sldMk cId="1822688926" sldId="291"/>
            <ac:picMk id="4" creationId="{A4FA8285-C105-91A8-386D-6BF7339AC69D}"/>
          </ac:picMkLst>
        </pc:picChg>
      </pc:sldChg>
      <pc:sldChg chg="addSp delSp modSp add del mod">
        <pc:chgData name="Abhigna Narra" userId="007bdd9043370e83" providerId="LiveId" clId="{B1260B79-DE4F-48FD-9A57-BB4F9F4B956C}" dt="2022-11-15T17:49:19.933" v="4543" actId="47"/>
        <pc:sldMkLst>
          <pc:docMk/>
          <pc:sldMk cId="1943248951" sldId="292"/>
        </pc:sldMkLst>
        <pc:spChg chg="del">
          <ac:chgData name="Abhigna Narra" userId="007bdd9043370e83" providerId="LiveId" clId="{B1260B79-DE4F-48FD-9A57-BB4F9F4B956C}" dt="2022-11-01T17:26:12.507" v="4384" actId="478"/>
          <ac:spMkLst>
            <pc:docMk/>
            <pc:sldMk cId="1943248951" sldId="292"/>
            <ac:spMk id="5" creationId="{D9ADF7D7-BD85-084A-4400-9AC8A5BDB453}"/>
          </ac:spMkLst>
        </pc:spChg>
        <pc:picChg chg="del">
          <ac:chgData name="Abhigna Narra" userId="007bdd9043370e83" providerId="LiveId" clId="{B1260B79-DE4F-48FD-9A57-BB4F9F4B956C}" dt="2022-11-01T17:25:42.660" v="4377" actId="478"/>
          <ac:picMkLst>
            <pc:docMk/>
            <pc:sldMk cId="1943248951" sldId="292"/>
            <ac:picMk id="3" creationId="{37409F54-543A-1F6E-2F45-DBE6EE31E498}"/>
          </ac:picMkLst>
        </pc:picChg>
        <pc:picChg chg="add mod">
          <ac:chgData name="Abhigna Narra" userId="007bdd9043370e83" providerId="LiveId" clId="{B1260B79-DE4F-48FD-9A57-BB4F9F4B956C}" dt="2022-11-01T17:27:14.161" v="4390" actId="1076"/>
          <ac:picMkLst>
            <pc:docMk/>
            <pc:sldMk cId="1943248951" sldId="292"/>
            <ac:picMk id="4" creationId="{E8BCFA5F-6BB7-A0D8-CD89-174D58ED4FEE}"/>
          </ac:picMkLst>
        </pc:picChg>
      </pc:sldChg>
      <pc:sldChg chg="addSp delSp modSp add del mod">
        <pc:chgData name="Abhigna Narra" userId="007bdd9043370e83" providerId="LiveId" clId="{B1260B79-DE4F-48FD-9A57-BB4F9F4B956C}" dt="2022-11-15T17:49:21.397" v="4544" actId="47"/>
        <pc:sldMkLst>
          <pc:docMk/>
          <pc:sldMk cId="1664782660" sldId="293"/>
        </pc:sldMkLst>
        <pc:picChg chg="add mod modCrop">
          <ac:chgData name="Abhigna Narra" userId="007bdd9043370e83" providerId="LiveId" clId="{B1260B79-DE4F-48FD-9A57-BB4F9F4B956C}" dt="2022-11-01T17:31:53.166" v="4410" actId="732"/>
          <ac:picMkLst>
            <pc:docMk/>
            <pc:sldMk cId="1664782660" sldId="293"/>
            <ac:picMk id="3" creationId="{D73A0B14-0931-3B68-7144-F42034413C48}"/>
          </ac:picMkLst>
        </pc:picChg>
        <pc:picChg chg="del mod">
          <ac:chgData name="Abhigna Narra" userId="007bdd9043370e83" providerId="LiveId" clId="{B1260B79-DE4F-48FD-9A57-BB4F9F4B956C}" dt="2022-11-01T17:26:26.262" v="4389" actId="478"/>
          <ac:picMkLst>
            <pc:docMk/>
            <pc:sldMk cId="1664782660" sldId="293"/>
            <ac:picMk id="4" creationId="{E8BCFA5F-6BB7-A0D8-CD89-174D58ED4FEE}"/>
          </ac:picMkLst>
        </pc:picChg>
      </pc:sldChg>
      <pc:sldChg chg="addSp delSp modSp add del mod">
        <pc:chgData name="Abhigna Narra" userId="007bdd9043370e83" providerId="LiveId" clId="{B1260B79-DE4F-48FD-9A57-BB4F9F4B956C}" dt="2022-11-15T17:49:23.390" v="4545" actId="47"/>
        <pc:sldMkLst>
          <pc:docMk/>
          <pc:sldMk cId="4120659866" sldId="294"/>
        </pc:sldMkLst>
        <pc:picChg chg="del mod">
          <ac:chgData name="Abhigna Narra" userId="007bdd9043370e83" providerId="LiveId" clId="{B1260B79-DE4F-48FD-9A57-BB4F9F4B956C}" dt="2022-11-01T17:30:48.978" v="4397" actId="478"/>
          <ac:picMkLst>
            <pc:docMk/>
            <pc:sldMk cId="4120659866" sldId="294"/>
            <ac:picMk id="3" creationId="{D73A0B14-0931-3B68-7144-F42034413C48}"/>
          </ac:picMkLst>
        </pc:picChg>
        <pc:picChg chg="add mod modCrop">
          <ac:chgData name="Abhigna Narra" userId="007bdd9043370e83" providerId="LiveId" clId="{B1260B79-DE4F-48FD-9A57-BB4F9F4B956C}" dt="2022-11-01T17:31:23.327" v="4404" actId="1076"/>
          <ac:picMkLst>
            <pc:docMk/>
            <pc:sldMk cId="4120659866" sldId="294"/>
            <ac:picMk id="4" creationId="{587797BA-4DA9-C7B1-B18C-2DF9BF250384}"/>
          </ac:picMkLst>
        </pc:picChg>
      </pc:sldChg>
      <pc:sldChg chg="addSp delSp modSp add del mod">
        <pc:chgData name="Abhigna Narra" userId="007bdd9043370e83" providerId="LiveId" clId="{B1260B79-DE4F-48FD-9A57-BB4F9F4B956C}" dt="2022-11-15T17:49:27.411" v="4548" actId="47"/>
        <pc:sldMkLst>
          <pc:docMk/>
          <pc:sldMk cId="2377514148" sldId="295"/>
        </pc:sldMkLst>
        <pc:picChg chg="add mod">
          <ac:chgData name="Abhigna Narra" userId="007bdd9043370e83" providerId="LiveId" clId="{B1260B79-DE4F-48FD-9A57-BB4F9F4B956C}" dt="2022-11-01T17:43:25.296" v="4415" actId="14100"/>
          <ac:picMkLst>
            <pc:docMk/>
            <pc:sldMk cId="2377514148" sldId="295"/>
            <ac:picMk id="3" creationId="{1EC73929-9B14-F957-2CA2-29A9A941A0FC}"/>
          </ac:picMkLst>
        </pc:picChg>
        <pc:picChg chg="del">
          <ac:chgData name="Abhigna Narra" userId="007bdd9043370e83" providerId="LiveId" clId="{B1260B79-DE4F-48FD-9A57-BB4F9F4B956C}" dt="2022-11-01T17:31:37.614" v="4408" actId="478"/>
          <ac:picMkLst>
            <pc:docMk/>
            <pc:sldMk cId="2377514148" sldId="295"/>
            <ac:picMk id="4" creationId="{587797BA-4DA9-C7B1-B18C-2DF9BF250384}"/>
          </ac:picMkLst>
        </pc:picChg>
      </pc:sldChg>
      <pc:sldChg chg="new del">
        <pc:chgData name="Abhigna Narra" userId="007bdd9043370e83" providerId="LiveId" clId="{B1260B79-DE4F-48FD-9A57-BB4F9F4B956C}" dt="2022-11-01T17:31:32.706" v="4406" actId="680"/>
        <pc:sldMkLst>
          <pc:docMk/>
          <pc:sldMk cId="4002944468" sldId="295"/>
        </pc:sldMkLst>
      </pc:sldChg>
      <pc:sldChg chg="addSp delSp modSp add del mod">
        <pc:chgData name="Abhigna Narra" userId="007bdd9043370e83" providerId="LiveId" clId="{B1260B79-DE4F-48FD-9A57-BB4F9F4B956C}" dt="2022-11-15T17:49:28.378" v="4549" actId="47"/>
        <pc:sldMkLst>
          <pc:docMk/>
          <pc:sldMk cId="3738933791" sldId="296"/>
        </pc:sldMkLst>
        <pc:picChg chg="del mod">
          <ac:chgData name="Abhigna Narra" userId="007bdd9043370e83" providerId="LiveId" clId="{B1260B79-DE4F-48FD-9A57-BB4F9F4B956C}" dt="2022-11-01T17:43:39.579" v="4418" actId="478"/>
          <ac:picMkLst>
            <pc:docMk/>
            <pc:sldMk cId="3738933791" sldId="296"/>
            <ac:picMk id="3" creationId="{1EC73929-9B14-F957-2CA2-29A9A941A0FC}"/>
          </ac:picMkLst>
        </pc:picChg>
        <pc:picChg chg="add mod">
          <ac:chgData name="Abhigna Narra" userId="007bdd9043370e83" providerId="LiveId" clId="{B1260B79-DE4F-48FD-9A57-BB4F9F4B956C}" dt="2022-11-01T17:44:18.035" v="4424" actId="1076"/>
          <ac:picMkLst>
            <pc:docMk/>
            <pc:sldMk cId="3738933791" sldId="296"/>
            <ac:picMk id="4" creationId="{1CDD346D-066C-AE82-B625-87FFBC0DEA00}"/>
          </ac:picMkLst>
        </pc:picChg>
      </pc:sldChg>
      <pc:sldChg chg="addSp delSp modSp add del mod">
        <pc:chgData name="Abhigna Narra" userId="007bdd9043370e83" providerId="LiveId" clId="{B1260B79-DE4F-48FD-9A57-BB4F9F4B956C}" dt="2022-11-15T17:49:29.358" v="4550" actId="47"/>
        <pc:sldMkLst>
          <pc:docMk/>
          <pc:sldMk cId="3182995176" sldId="297"/>
        </pc:sldMkLst>
        <pc:picChg chg="add mod modCrop">
          <ac:chgData name="Abhigna Narra" userId="007bdd9043370e83" providerId="LiveId" clId="{B1260B79-DE4F-48FD-9A57-BB4F9F4B956C}" dt="2022-11-01T17:45:43.155" v="4434" actId="14100"/>
          <ac:picMkLst>
            <pc:docMk/>
            <pc:sldMk cId="3182995176" sldId="297"/>
            <ac:picMk id="3" creationId="{33A6FF4A-C5A5-3E64-B275-BB57B4B521E3}"/>
          </ac:picMkLst>
        </pc:picChg>
        <pc:picChg chg="del">
          <ac:chgData name="Abhigna Narra" userId="007bdd9043370e83" providerId="LiveId" clId="{B1260B79-DE4F-48FD-9A57-BB4F9F4B956C}" dt="2022-11-01T17:44:25.158" v="4426" actId="478"/>
          <ac:picMkLst>
            <pc:docMk/>
            <pc:sldMk cId="3182995176" sldId="297"/>
            <ac:picMk id="4" creationId="{1CDD346D-066C-AE82-B625-87FFBC0DEA00}"/>
          </ac:picMkLst>
        </pc:picChg>
      </pc:sldChg>
      <pc:sldChg chg="addSp delSp modSp add del mod">
        <pc:chgData name="Abhigna Narra" userId="007bdd9043370e83" providerId="LiveId" clId="{B1260B79-DE4F-48FD-9A57-BB4F9F4B956C}" dt="2022-11-15T17:49:24.450" v="4546" actId="47"/>
        <pc:sldMkLst>
          <pc:docMk/>
          <pc:sldMk cId="954674149" sldId="298"/>
        </pc:sldMkLst>
        <pc:picChg chg="add mod">
          <ac:chgData name="Abhigna Narra" userId="007bdd9043370e83" providerId="LiveId" clId="{B1260B79-DE4F-48FD-9A57-BB4F9F4B956C}" dt="2022-11-01T17:49:34.065" v="4442" actId="1076"/>
          <ac:picMkLst>
            <pc:docMk/>
            <pc:sldMk cId="954674149" sldId="298"/>
            <ac:picMk id="3" creationId="{3456026F-6C54-C9C0-A4F7-C49F9B0AB2F7}"/>
          </ac:picMkLst>
        </pc:picChg>
        <pc:picChg chg="del">
          <ac:chgData name="Abhigna Narra" userId="007bdd9043370e83" providerId="LiveId" clId="{B1260B79-DE4F-48FD-9A57-BB4F9F4B956C}" dt="2022-11-01T17:49:23.039" v="4436" actId="478"/>
          <ac:picMkLst>
            <pc:docMk/>
            <pc:sldMk cId="954674149" sldId="298"/>
            <ac:picMk id="4" creationId="{587797BA-4DA9-C7B1-B18C-2DF9BF250384}"/>
          </ac:picMkLst>
        </pc:picChg>
      </pc:sldChg>
      <pc:sldChg chg="addSp delSp modSp add del mod">
        <pc:chgData name="Abhigna Narra" userId="007bdd9043370e83" providerId="LiveId" clId="{B1260B79-DE4F-48FD-9A57-BB4F9F4B956C}" dt="2022-11-15T17:49:26.370" v="4547" actId="47"/>
        <pc:sldMkLst>
          <pc:docMk/>
          <pc:sldMk cId="644669646" sldId="299"/>
        </pc:sldMkLst>
        <pc:picChg chg="del">
          <ac:chgData name="Abhigna Narra" userId="007bdd9043370e83" providerId="LiveId" clId="{B1260B79-DE4F-48FD-9A57-BB4F9F4B956C}" dt="2022-11-01T17:49:40.804" v="4444" actId="478"/>
          <ac:picMkLst>
            <pc:docMk/>
            <pc:sldMk cId="644669646" sldId="299"/>
            <ac:picMk id="3" creationId="{3456026F-6C54-C9C0-A4F7-C49F9B0AB2F7}"/>
          </ac:picMkLst>
        </pc:picChg>
        <pc:picChg chg="add mod">
          <ac:chgData name="Abhigna Narra" userId="007bdd9043370e83" providerId="LiveId" clId="{B1260B79-DE4F-48FD-9A57-BB4F9F4B956C}" dt="2022-11-01T17:50:22.008" v="4450" actId="1076"/>
          <ac:picMkLst>
            <pc:docMk/>
            <pc:sldMk cId="644669646" sldId="299"/>
            <ac:picMk id="4" creationId="{EC0E8E28-38AB-1A06-7EF8-6034E2A4E0E3}"/>
          </ac:picMkLst>
        </pc:picChg>
      </pc:sldChg>
      <pc:sldMasterChg chg="delSldLayout">
        <pc:chgData name="Abhigna Narra" userId="007bdd9043370e83" providerId="LiveId" clId="{B1260B79-DE4F-48FD-9A57-BB4F9F4B956C}" dt="2022-11-01T15:18:56.789" v="3989" actId="47"/>
        <pc:sldMasterMkLst>
          <pc:docMk/>
          <pc:sldMasterMk cId="0" sldId="2147483648"/>
        </pc:sldMasterMkLst>
        <pc:sldLayoutChg chg="del">
          <pc:chgData name="Abhigna Narra" userId="007bdd9043370e83" providerId="LiveId" clId="{B1260B79-DE4F-48FD-9A57-BB4F9F4B956C}" dt="2022-11-01T11:13:08.526" v="102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bhigna Narra" userId="007bdd9043370e83" providerId="LiveId" clId="{B1260B79-DE4F-48FD-9A57-BB4F9F4B956C}" dt="2022-11-01T13:45:09.596" v="41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bhigna Narra" userId="007bdd9043370e83" providerId="LiveId" clId="{B1260B79-DE4F-48FD-9A57-BB4F9F4B956C}" dt="2022-11-01T15:18:56.789" v="3989" actId="47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(with placehol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D8E277-27AB-4717-BE08-583ADB3523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60600" y="1863725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6A6CC84C-0ECF-4AD9-AD25-BD9A79BE5D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54750" y="1863725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4535AC7C-9D6E-44D0-B693-569B436C7DE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23525" y="1863725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0AF08A50-3D29-4E19-8CED-500E7ADAA69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28487" y="6539151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7C60BD74-D8AE-4A85-B66E-49D1B18982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29075" y="6539151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B2409FEC-5533-4A54-8C3A-44DF9897AB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827899" y="6539151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3905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"/>
          <p:cNvSpPr/>
          <p:nvPr/>
        </p:nvSpPr>
        <p:spPr>
          <a:xfrm rot="10800000">
            <a:off x="19359139" y="8900254"/>
            <a:ext cx="3543533" cy="354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9" name="Shape"/>
          <p:cNvSpPr/>
          <p:nvPr/>
        </p:nvSpPr>
        <p:spPr>
          <a:xfrm>
            <a:off x="20840466" y="10369295"/>
            <a:ext cx="3543534" cy="334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0" name="Business Clean"/>
          <p:cNvSpPr txBox="1"/>
          <p:nvPr/>
        </p:nvSpPr>
        <p:spPr>
          <a:xfrm>
            <a:off x="5570927" y="2882521"/>
            <a:ext cx="12604377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12000" b="0">
                <a:solidFill>
                  <a:srgbClr val="0D244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algn="ctr"/>
            <a:r>
              <a:rPr lang="en-IN" sz="9600" dirty="0">
                <a:solidFill>
                  <a:schemeClr val="tx1"/>
                </a:solidFill>
              </a:rPr>
              <a:t>OOPs Project</a:t>
            </a:r>
          </a:p>
          <a:p>
            <a:pPr algn="ctr"/>
            <a:r>
              <a:rPr lang="en-IN" sz="9600" dirty="0">
                <a:solidFill>
                  <a:schemeClr val="tx1"/>
                </a:solidFill>
              </a:rPr>
              <a:t>JOSAA Counselling</a:t>
            </a:r>
            <a:endParaRPr sz="9600" dirty="0">
              <a:solidFill>
                <a:schemeClr val="tx1"/>
              </a:solidFill>
            </a:endParaRPr>
          </a:p>
        </p:txBody>
      </p:sp>
      <p:sp>
        <p:nvSpPr>
          <p:cNvPr id="125" name="Shape"/>
          <p:cNvSpPr/>
          <p:nvPr/>
        </p:nvSpPr>
        <p:spPr>
          <a:xfrm>
            <a:off x="20840466" y="10269491"/>
            <a:ext cx="2062206" cy="2174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9" name="Professional Presentation Template"/>
          <p:cNvSpPr txBox="1"/>
          <p:nvPr/>
        </p:nvSpPr>
        <p:spPr>
          <a:xfrm>
            <a:off x="6780962" y="8444878"/>
            <a:ext cx="1096112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800" b="0" cap="all">
                <a:solidFill>
                  <a:srgbClr val="5697D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algn="l"/>
            <a:r>
              <a:rPr lang="en-IN" sz="3200" dirty="0">
                <a:solidFill>
                  <a:srgbClr val="4F5C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 by :</a:t>
            </a:r>
          </a:p>
          <a:p>
            <a:pPr algn="l"/>
            <a:r>
              <a:rPr lang="en-IN" sz="3200" dirty="0">
                <a:solidFill>
                  <a:srgbClr val="4F5C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Harsha Vardhan lakavath       2021BCS-31</a:t>
            </a:r>
          </a:p>
          <a:p>
            <a:pPr algn="l"/>
            <a:r>
              <a:rPr lang="en-IN" sz="3200" dirty="0">
                <a:solidFill>
                  <a:srgbClr val="4F5C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Mekala Bhavana                           2021BCS-41</a:t>
            </a:r>
          </a:p>
          <a:p>
            <a:pPr algn="l"/>
            <a:r>
              <a:rPr lang="en-IN" sz="3200" dirty="0">
                <a:solidFill>
                  <a:srgbClr val="4F5C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Narra Abhigna                              2021bcs-48</a:t>
            </a:r>
            <a:endParaRPr sz="3200" dirty="0">
              <a:solidFill>
                <a:srgbClr val="4F5C7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74935-2BBE-FCDF-DAEA-1026B34BCA9C}"/>
              </a:ext>
            </a:extLst>
          </p:cNvPr>
          <p:cNvSpPr txBox="1"/>
          <p:nvPr/>
        </p:nvSpPr>
        <p:spPr>
          <a:xfrm>
            <a:off x="6780962" y="6498927"/>
            <a:ext cx="1057271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4000" dirty="0"/>
              <a:t>Submitted to:- Dr Santosh Singh Rathore</a:t>
            </a:r>
            <a:endParaRPr kumimoji="0" lang="en-I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B592AAF5-186D-D636-C7F6-2E9DFF78AEFB}"/>
              </a:ext>
            </a:extLst>
          </p:cNvPr>
          <p:cNvSpPr/>
          <p:nvPr/>
        </p:nvSpPr>
        <p:spPr>
          <a:xfrm rot="10800000">
            <a:off x="0" y="0"/>
            <a:ext cx="3543533" cy="354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037A89E4-B522-A056-3CCC-9F130BF0D2F6}"/>
              </a:ext>
            </a:extLst>
          </p:cNvPr>
          <p:cNvSpPr/>
          <p:nvPr/>
        </p:nvSpPr>
        <p:spPr>
          <a:xfrm>
            <a:off x="1481327" y="1469041"/>
            <a:ext cx="3543534" cy="334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FDCB20D-0B7A-9395-9CA8-786EADEF6D34}"/>
              </a:ext>
            </a:extLst>
          </p:cNvPr>
          <p:cNvSpPr/>
          <p:nvPr/>
        </p:nvSpPr>
        <p:spPr>
          <a:xfrm>
            <a:off x="1481327" y="1369237"/>
            <a:ext cx="2062206" cy="2174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Title Text"/>
          <p:cNvSpPr txBox="1"/>
          <p:nvPr/>
        </p:nvSpPr>
        <p:spPr>
          <a:xfrm>
            <a:off x="9053860" y="2568199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8000" b="0">
                <a:solidFill>
                  <a:srgbClr val="0D2447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n-IN" dirty="0">
                <a:solidFill>
                  <a:schemeClr val="accent3"/>
                </a:solidFill>
              </a:rPr>
              <a:t>Content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6" name="Tristique senectus et netus et malesuada fames"/>
          <p:cNvSpPr txBox="1"/>
          <p:nvPr/>
        </p:nvSpPr>
        <p:spPr>
          <a:xfrm>
            <a:off x="7426228" y="5228880"/>
            <a:ext cx="8865853" cy="3375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Class diagram</a:t>
            </a:r>
          </a:p>
          <a:p>
            <a:endParaRPr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AB94A13B-3F56-564F-F518-145640EE0AA4}"/>
              </a:ext>
            </a:extLst>
          </p:cNvPr>
          <p:cNvSpPr/>
          <p:nvPr/>
        </p:nvSpPr>
        <p:spPr>
          <a:xfrm rot="5400000">
            <a:off x="1158861" y="839022"/>
            <a:ext cx="3700778" cy="427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2AEE4DC6-A790-CA38-F23E-653E372E4D18}"/>
              </a:ext>
            </a:extLst>
          </p:cNvPr>
          <p:cNvSpPr/>
          <p:nvPr/>
        </p:nvSpPr>
        <p:spPr>
          <a:xfrm rot="10800000">
            <a:off x="-1" y="0"/>
            <a:ext cx="3532095" cy="2976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"/>
          <p:cNvSpPr/>
          <p:nvPr/>
        </p:nvSpPr>
        <p:spPr>
          <a:xfrm rot="5400000">
            <a:off x="1158861" y="839022"/>
            <a:ext cx="3700778" cy="427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49" name="Shape"/>
          <p:cNvSpPr/>
          <p:nvPr/>
        </p:nvSpPr>
        <p:spPr>
          <a:xfrm rot="10800000">
            <a:off x="-1" y="0"/>
            <a:ext cx="3532095" cy="2976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50" name="Placeholder Title Text"/>
          <p:cNvSpPr txBox="1"/>
          <p:nvPr/>
        </p:nvSpPr>
        <p:spPr>
          <a:xfrm>
            <a:off x="8671764" y="2976283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8000" b="0">
                <a:solidFill>
                  <a:srgbClr val="0D2447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n-IN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52" name="Tristique senectus et netus et malesuada fames"/>
          <p:cNvSpPr txBox="1"/>
          <p:nvPr/>
        </p:nvSpPr>
        <p:spPr>
          <a:xfrm>
            <a:off x="2693592" y="6793426"/>
            <a:ext cx="15379255" cy="337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Joint Seat Allocation Authority (JoSAA) 2022 has been set up to manage and regulate the joint seat allocation for admissions to 6 institutes for the academic year 2022-23. This includes 2 IITs, 2 NITs, 2 IIITs. Admission to all the academic programs offered by these Institutes will be made through a single platform.</a:t>
            </a:r>
            <a:endParaRPr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15C0406-C978-4BEE-E2B1-1ED4996E8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9282"/>
          <a:stretch/>
        </p:blipFill>
        <p:spPr bwMode="auto">
          <a:xfrm>
            <a:off x="18896831" y="5654908"/>
            <a:ext cx="5219140" cy="41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1" name="Rectangle"/>
          <p:cNvSpPr/>
          <p:nvPr/>
        </p:nvSpPr>
        <p:spPr>
          <a:xfrm>
            <a:off x="1468789" y="190621"/>
            <a:ext cx="21537516" cy="1987944"/>
          </a:xfrm>
          <a:prstGeom prst="rect">
            <a:avLst/>
          </a:prstGeom>
          <a:solidFill>
            <a:schemeClr val="accent2">
              <a:lumMod val="60000"/>
              <a:lumOff val="40000"/>
              <a:alpha val="8692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0452E-38E9-D587-BEF5-66547F5977E3}"/>
              </a:ext>
            </a:extLst>
          </p:cNvPr>
          <p:cNvSpPr txBox="1"/>
          <p:nvPr/>
        </p:nvSpPr>
        <p:spPr>
          <a:xfrm>
            <a:off x="8796477" y="671632"/>
            <a:ext cx="645566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6000" dirty="0"/>
              <a:t>Description</a:t>
            </a:r>
            <a:endParaRPr kumimoji="0" lang="en-IN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0832-DB60-6CE2-9CCD-4C678995E38E}"/>
              </a:ext>
            </a:extLst>
          </p:cNvPr>
          <p:cNvSpPr txBox="1"/>
          <p:nvPr/>
        </p:nvSpPr>
        <p:spPr>
          <a:xfrm>
            <a:off x="2181664" y="2756546"/>
            <a:ext cx="17673712" cy="9428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 have created a mini replica of the JOSAA counselling system in which we will be able to :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Apply for JOSAA Counselling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Check opening and closing ranks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Check the Sched</a:t>
            </a: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uled Events and Business Rules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 our system we have two Rounds of admission process.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 have included reservation for OBC and Physically Handicapped students.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Following is the list of Institutes  and branches we have included in our counselling :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IIT Bombay – CSE,ASE(Aerospace Engineering)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IIT Madras –  CSE, ME(Mechanical Engineering)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NIT Tirchy –  CSE,ECE(Electronics Communication and Engineering)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NIT Surathkal – CSE,AI(Artificial Intelligence)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IIIT Allahabad – IT, IT-BI(Business Informatics)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IIIT Gwalior – CSE, Integrated Mtech IT, Integrated MBA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3600" b="0" dirty="0">
              <a:latin typeface="Garamond" panose="020204040303010108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6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 will display opening and closing ranks for the two Rounds based on the candidates choice.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3653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0832-DB60-6CE2-9CCD-4C678995E38E}"/>
              </a:ext>
            </a:extLst>
          </p:cNvPr>
          <p:cNvSpPr txBox="1"/>
          <p:nvPr/>
        </p:nvSpPr>
        <p:spPr>
          <a:xfrm>
            <a:off x="3161672" y="2479324"/>
            <a:ext cx="15709392" cy="9582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IN" sz="44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 stored the details of the student.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44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Based on the candidates qualification we print the list of Eligible Institutes.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44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Then we store the candidates top 3 choices.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44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Now we check whether the candidates rank lies between the opening and closing rank of his preferred choice of Institute and branch for the respective round.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44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Based on Step 3 and 4 Round 1 seat is allotted to the student.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44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Candidate has to choose whether he wants to Float/Freeze his seat.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44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If Freeze is chosen as the option then the seat is  allotted and the candidate will not be allowed to participate in the next round.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44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If Float is chosen then based on Step 3 and 4 Round 2 seat is allotted to the student.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4400" b="0" dirty="0"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This is the final allotted seat</a:t>
            </a:r>
            <a:r>
              <a:rPr lang="en-IN" sz="3600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5597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482076-C39E-83DB-A0EC-71986FA4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6" y="1419193"/>
            <a:ext cx="21580499" cy="11802131"/>
          </a:xfrm>
          <a:prstGeom prst="rect">
            <a:avLst/>
          </a:prstGeom>
        </p:spPr>
      </p:pic>
      <p:sp>
        <p:nvSpPr>
          <p:cNvPr id="229" name="Placeholder Title Text…"/>
          <p:cNvSpPr txBox="1"/>
          <p:nvPr/>
        </p:nvSpPr>
        <p:spPr>
          <a:xfrm>
            <a:off x="7755485" y="626839"/>
            <a:ext cx="1056572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8000" b="0">
                <a:solidFill>
                  <a:srgbClr val="0D2447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n-IN" dirty="0">
                <a:solidFill>
                  <a:schemeClr val="tx1"/>
                </a:solidFill>
              </a:rPr>
              <a:t>Class diagram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3" name="Shape"/>
          <p:cNvSpPr/>
          <p:nvPr/>
        </p:nvSpPr>
        <p:spPr>
          <a:xfrm rot="5400000">
            <a:off x="21076332" y="1723685"/>
            <a:ext cx="3181508" cy="343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44" name="Shape"/>
          <p:cNvSpPr/>
          <p:nvPr/>
        </p:nvSpPr>
        <p:spPr>
          <a:xfrm rot="10800000">
            <a:off x="19390313" y="0"/>
            <a:ext cx="3433828" cy="3181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896E-6E9A-0063-51FB-09D63C02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5521452"/>
            <a:ext cx="20960080" cy="23241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C7922EBD-E630-8142-D515-F8974200F201}"/>
              </a:ext>
            </a:extLst>
          </p:cNvPr>
          <p:cNvSpPr/>
          <p:nvPr/>
        </p:nvSpPr>
        <p:spPr>
          <a:xfrm rot="10800000">
            <a:off x="0" y="0"/>
            <a:ext cx="3543533" cy="354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6A1B15D7-9A14-EC16-A400-9E37AD8D5EF9}"/>
              </a:ext>
            </a:extLst>
          </p:cNvPr>
          <p:cNvSpPr/>
          <p:nvPr/>
        </p:nvSpPr>
        <p:spPr>
          <a:xfrm>
            <a:off x="1481327" y="1469041"/>
            <a:ext cx="3543534" cy="334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4D752BF-869D-9FE4-5544-B11B8A4BCF85}"/>
              </a:ext>
            </a:extLst>
          </p:cNvPr>
          <p:cNvSpPr/>
          <p:nvPr/>
        </p:nvSpPr>
        <p:spPr>
          <a:xfrm>
            <a:off x="1481327" y="1369237"/>
            <a:ext cx="2062206" cy="2174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1D0481C-0B37-DB89-5255-B9EE7BFB1BFB}"/>
              </a:ext>
            </a:extLst>
          </p:cNvPr>
          <p:cNvSpPr/>
          <p:nvPr/>
        </p:nvSpPr>
        <p:spPr>
          <a:xfrm rot="10800000">
            <a:off x="19359139" y="8903032"/>
            <a:ext cx="3543533" cy="354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6B5F48C7-F72F-E3A9-000E-1D8E7DBCC3CB}"/>
              </a:ext>
            </a:extLst>
          </p:cNvPr>
          <p:cNvSpPr/>
          <p:nvPr/>
        </p:nvSpPr>
        <p:spPr>
          <a:xfrm>
            <a:off x="20840466" y="10372073"/>
            <a:ext cx="3543534" cy="334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B32F867-1C34-E9A8-A848-6CAA96657BCC}"/>
              </a:ext>
            </a:extLst>
          </p:cNvPr>
          <p:cNvSpPr/>
          <p:nvPr/>
        </p:nvSpPr>
        <p:spPr>
          <a:xfrm>
            <a:off x="20840466" y="10272269"/>
            <a:ext cx="2062206" cy="2174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1063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iSlides_M_01">
      <a:dk1>
        <a:srgbClr val="0D2447"/>
      </a:dk1>
      <a:lt1>
        <a:srgbClr val="FFFFFF"/>
      </a:lt1>
      <a:dk2>
        <a:srgbClr val="255193"/>
      </a:dk2>
      <a:lt2>
        <a:srgbClr val="FFFFFF"/>
      </a:lt2>
      <a:accent1>
        <a:srgbClr val="DBF2FD"/>
      </a:accent1>
      <a:accent2>
        <a:srgbClr val="82D1F6"/>
      </a:accent2>
      <a:accent3>
        <a:srgbClr val="5697D6"/>
      </a:accent3>
      <a:accent4>
        <a:srgbClr val="3764A9"/>
      </a:accent4>
      <a:accent5>
        <a:srgbClr val="255193"/>
      </a:accent5>
      <a:accent6>
        <a:srgbClr val="8D9EB2"/>
      </a:accent6>
      <a:hlink>
        <a:srgbClr val="82D1F6"/>
      </a:hlink>
      <a:folHlink>
        <a:srgbClr val="0D2447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394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Garamond</vt:lpstr>
      <vt:lpstr>Helvetica Neue</vt:lpstr>
      <vt:lpstr>Helvetica Neue Light</vt:lpstr>
      <vt:lpstr>Helvetica Neue Medium</vt:lpstr>
      <vt:lpstr>Open Sans</vt:lpstr>
      <vt:lpstr>Roboto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Abhigna Narra</cp:lastModifiedBy>
  <cp:revision>39</cp:revision>
  <dcterms:modified xsi:type="dcterms:W3CDTF">2022-11-16T19:55:41Z</dcterms:modified>
</cp:coreProperties>
</file>