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71" r:id="rId3"/>
    <p:sldId id="272" r:id="rId4"/>
    <p:sldId id="273" r:id="rId5"/>
    <p:sldId id="274" r:id="rId6"/>
    <p:sldId id="277" r:id="rId7"/>
    <p:sldId id="278" r:id="rId8"/>
    <p:sldId id="27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2" autoAdjust="0"/>
    <p:restoredTop sz="94511" autoAdjust="0"/>
  </p:normalViewPr>
  <p:slideViewPr>
    <p:cSldViewPr>
      <p:cViewPr varScale="1">
        <p:scale>
          <a:sx n="75" d="100"/>
          <a:sy n="75" d="100"/>
        </p:scale>
        <p:origin x="35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3/17/2024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3/17/2024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3/17/2024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3/17/2024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3/17/2024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3018459"/>
            <a:ext cx="10058400" cy="312420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</a:t>
            </a:r>
            <a:r>
              <a:rPr lang="en-US" sz="28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and developments in computer science engineering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Music player by using </a:t>
            </a:r>
            <a:r>
              <a:rPr lang="en-US" sz="5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012" y="6019800"/>
            <a:ext cx="8250237" cy="7491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274638"/>
            <a:ext cx="10666414" cy="10969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622905"/>
              </p:ext>
            </p:extLst>
          </p:nvPr>
        </p:nvGraphicFramePr>
        <p:xfrm>
          <a:off x="379410" y="2743200"/>
          <a:ext cx="10668002" cy="212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2274"/>
                <a:gridCol w="5334000"/>
                <a:gridCol w="4121728"/>
              </a:tblGrid>
              <a:tr h="457200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Name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 Number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PALLETI NARENDRA REDDY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9921004527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PAVANKUMAR.A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99210041617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SYED ELIYAS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99210041289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MURARI HARI KRISHNA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99210041947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0666414" cy="1096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12188825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for this program seems to be related to creating a face detection music player. The program uses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face detection through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 and plays music based on the detected emotion associated with the faces in the camera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seamlessly integrate emotion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 and play the songs automatically.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429000"/>
            <a:ext cx="3352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905000"/>
            <a:ext cx="12188825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provided code is to create a simple face detection music player that responds to the detected emotion in real-time. The code combines computer vision (using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face detection) with a basic music playlist management 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 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905000"/>
            <a:ext cx="12188825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 : Window 7,8,10,11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 : Visual Studio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                     :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                      : cv2,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webbrowser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random,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28600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8800"/>
            <a:ext cx="12188825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: Songs(taken as manual dataset)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It plays the songs based on emotion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42621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12188825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92988" y="3477683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59978" y="3585633"/>
            <a:ext cx="457200" cy="38100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8752" y="3422649"/>
            <a:ext cx="151976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Camera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22225" y="3503081"/>
            <a:ext cx="457200" cy="38100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20944" y="3384549"/>
            <a:ext cx="1504421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Playlist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6737" y="3490383"/>
            <a:ext cx="457200" cy="380999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0173" y="3373966"/>
            <a:ext cx="1295400" cy="588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loop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112376" y="3477683"/>
            <a:ext cx="457200" cy="380998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675812" y="33528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Frame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0226407" y="4070350"/>
            <a:ext cx="381000" cy="46778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752012" y="48006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Faces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9112376" y="4939240"/>
            <a:ext cx="457200" cy="381000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62081" y="4634440"/>
            <a:ext cx="1722564" cy="990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 the song based on emotion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6524750" y="4926540"/>
            <a:ext cx="609600" cy="419100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94514" y="4744507"/>
            <a:ext cx="1447800" cy="69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Frame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4230132" y="4939240"/>
            <a:ext cx="575304" cy="432861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41293" y="4857746"/>
            <a:ext cx="1119596" cy="595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loop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436510" y="5004862"/>
            <a:ext cx="457200" cy="367239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4031" y="4600573"/>
            <a:ext cx="1759255" cy="1153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camera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905000"/>
            <a:ext cx="12114212" cy="441960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Webbrowser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317</TotalTime>
  <Words>230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Euphemia</vt:lpstr>
      <vt:lpstr>Times New Roman</vt:lpstr>
      <vt:lpstr>Wingdings</vt:lpstr>
      <vt:lpstr>Curves 16x9</vt:lpstr>
      <vt:lpstr>Theme : Recent trends and developments in computer science engineering Automatic Music player by using Opencv</vt:lpstr>
      <vt:lpstr>           Team Members :</vt:lpstr>
      <vt:lpstr>          Problem Statement :</vt:lpstr>
      <vt:lpstr>Objective:</vt:lpstr>
      <vt:lpstr>Hardware and Software Requirements :</vt:lpstr>
      <vt:lpstr>Output :</vt:lpstr>
      <vt:lpstr>Flow Chart :</vt:lpstr>
      <vt:lpstr>Modules :</vt:lpstr>
    </vt:vector>
  </TitlesOfParts>
  <Company>Abu Taha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Music Player with Python</dc:title>
  <dc:creator>HP</dc:creator>
  <cp:lastModifiedBy>Microsoft account</cp:lastModifiedBy>
  <cp:revision>30</cp:revision>
  <dcterms:created xsi:type="dcterms:W3CDTF">2023-09-15T14:30:12Z</dcterms:created>
  <dcterms:modified xsi:type="dcterms:W3CDTF">2024-03-17T06:24:08Z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