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662" autoAdjust="0"/>
  </p:normalViewPr>
  <p:slideViewPr>
    <p:cSldViewPr>
      <p:cViewPr>
        <p:scale>
          <a:sx n="77" d="100"/>
          <a:sy n="77" d="100"/>
        </p:scale>
        <p:origin x="-102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6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4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A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 &amp; CSS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chemeClr val="bg1">
                    <a:lumMod val="85000"/>
                  </a:schemeClr>
                </a:solidFill>
              </a:rPr>
              <a:t>Narendran.S</a:t>
            </a:r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, 5250, 93405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534" y="533400"/>
            <a:ext cx="89595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entury" pitchFamily="18" charset="0"/>
              </a:rPr>
              <a:t>Html – Hypertext Markup Language</a:t>
            </a:r>
            <a:endParaRPr lang="en-US" sz="40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Century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8402" y="3810000"/>
            <a:ext cx="73917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entury" pitchFamily="18" charset="0"/>
              </a:rPr>
              <a:t>Css</a:t>
            </a:r>
            <a:r>
              <a:rPr lang="en-US" sz="40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entury" pitchFamily="18" charset="0"/>
              </a:rPr>
              <a:t> – Cascading Style Sheets</a:t>
            </a:r>
            <a:endParaRPr lang="en-US" sz="40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  <a:latin typeface="Century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2133600"/>
            <a:ext cx="651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Lays down the foundation and forms the basic structure for your webpage.</a:t>
            </a:r>
            <a:endParaRPr lang="en-IN" sz="24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6746" y="4948830"/>
            <a:ext cx="651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Helps in making the webpage attractive and interactive.</a:t>
            </a:r>
            <a:endParaRPr lang="en-IN" sz="24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469"/>
          <a:stretch/>
        </p:blipFill>
        <p:spPr bwMode="auto">
          <a:xfrm>
            <a:off x="5029200" y="2026624"/>
            <a:ext cx="3892455" cy="4137514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4" b="5469"/>
          <a:stretch/>
        </p:blipFill>
        <p:spPr bwMode="auto">
          <a:xfrm>
            <a:off x="539655" y="2026625"/>
            <a:ext cx="3905373" cy="4137514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7" name="TextBox 6"/>
          <p:cNvSpPr txBox="1"/>
          <p:nvPr/>
        </p:nvSpPr>
        <p:spPr>
          <a:xfrm>
            <a:off x="539655" y="533400"/>
            <a:ext cx="822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Two ways of creating - using a notepad or </a:t>
            </a:r>
            <a:br>
              <a:rPr lang="en-IN" sz="24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</a:br>
            <a:r>
              <a:rPr lang="en-IN" sz="24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			        a web authoring software</a:t>
            </a:r>
            <a:endParaRPr lang="en-IN" sz="24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1958" y="2482186"/>
            <a:ext cx="3124200" cy="2935238"/>
            <a:chOff x="381000" y="2703562"/>
            <a:chExt cx="3124200" cy="2935238"/>
          </a:xfrm>
        </p:grpSpPr>
        <p:grpSp>
          <p:nvGrpSpPr>
            <p:cNvPr id="8" name="Group 7"/>
            <p:cNvGrpSpPr/>
            <p:nvPr/>
          </p:nvGrpSpPr>
          <p:grpSpPr>
            <a:xfrm>
              <a:off x="1447800" y="2703562"/>
              <a:ext cx="1524000" cy="838200"/>
              <a:chOff x="1447800" y="2703562"/>
              <a:chExt cx="1524000" cy="838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47800" y="2703562"/>
                <a:ext cx="1524000" cy="838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81200" y="28194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A</a:t>
                </a:r>
                <a:endParaRPr lang="en-US" sz="3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09800" y="4343400"/>
              <a:ext cx="1295400" cy="1143000"/>
              <a:chOff x="2209800" y="4343400"/>
              <a:chExt cx="1295400" cy="1143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209800" y="4343400"/>
                <a:ext cx="1295400" cy="1143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67000" y="4591734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C</a:t>
                </a:r>
                <a:endParaRPr lang="en-US" sz="3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81000" y="3733800"/>
              <a:ext cx="1447800" cy="1905000"/>
              <a:chOff x="381000" y="3733800"/>
              <a:chExt cx="1447800" cy="1905000"/>
            </a:xfrm>
          </p:grpSpPr>
          <p:sp>
            <p:nvSpPr>
              <p:cNvPr id="6" name="Isosceles Triangle 5"/>
              <p:cNvSpPr/>
              <p:nvPr/>
            </p:nvSpPr>
            <p:spPr>
              <a:xfrm>
                <a:off x="381000" y="3733800"/>
                <a:ext cx="1447800" cy="1905000"/>
              </a:xfrm>
              <a:prstGeom prst="triangle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38200" y="46482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B</a:t>
                </a:r>
                <a:endParaRPr lang="en-US" sz="3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133264" y="2451879"/>
            <a:ext cx="3124200" cy="2935238"/>
            <a:chOff x="381000" y="2703562"/>
            <a:chExt cx="3124200" cy="2935238"/>
          </a:xfrm>
        </p:grpSpPr>
        <p:grpSp>
          <p:nvGrpSpPr>
            <p:cNvPr id="15" name="Group 14"/>
            <p:cNvGrpSpPr/>
            <p:nvPr/>
          </p:nvGrpSpPr>
          <p:grpSpPr>
            <a:xfrm>
              <a:off x="1447800" y="2703562"/>
              <a:ext cx="1524000" cy="838200"/>
              <a:chOff x="1447800" y="2703562"/>
              <a:chExt cx="1524000" cy="8382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447800" y="2703562"/>
                <a:ext cx="1524000" cy="838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81200" y="28194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ysClr val="windowText" lastClr="000000"/>
                    </a:solidFill>
                  </a:rPr>
                  <a:t>A</a:t>
                </a:r>
                <a:endParaRPr lang="en-US" sz="36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209800" y="4343400"/>
              <a:ext cx="1295400" cy="1143000"/>
              <a:chOff x="2209800" y="4343400"/>
              <a:chExt cx="1295400" cy="11430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209800" y="4343400"/>
                <a:ext cx="1295400" cy="1143000"/>
              </a:xfrm>
              <a:prstGeom prst="ellipse">
                <a:avLst/>
              </a:prstGeom>
              <a:solidFill>
                <a:schemeClr val="tx2"/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67000" y="4591734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ysClr val="windowText" lastClr="000000"/>
                    </a:solidFill>
                  </a:rPr>
                  <a:t>C</a:t>
                </a:r>
                <a:endParaRPr lang="en-US" sz="3600" b="1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1000" y="3733800"/>
              <a:ext cx="1447800" cy="1905000"/>
              <a:chOff x="381000" y="3733800"/>
              <a:chExt cx="1447800" cy="1905000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381000" y="3733800"/>
                <a:ext cx="1447800" cy="1905000"/>
              </a:xfrm>
              <a:prstGeom prst="triangle">
                <a:avLst/>
              </a:prstGeom>
              <a:solidFill>
                <a:schemeClr val="accent2">
                  <a:lumMod val="5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38200" y="46482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B</a:t>
                </a:r>
                <a:endParaRPr lang="en-US" sz="3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5456830" y="990600"/>
            <a:ext cx="2804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i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d = “~:”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0600" y="990600"/>
            <a:ext cx="342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class= “~”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5800" y="0"/>
            <a:ext cx="762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456830" y="990600"/>
            <a:ext cx="2804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i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d = “~:”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105" y="1066800"/>
            <a:ext cx="342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class= “~”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5800" y="0"/>
            <a:ext cx="762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6783" y="282714"/>
            <a:ext cx="3758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d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iv class= “~”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9432" y="2110517"/>
            <a:ext cx="3805451" cy="3604483"/>
            <a:chOff x="409432" y="2110517"/>
            <a:chExt cx="3805451" cy="3604483"/>
          </a:xfrm>
        </p:grpSpPr>
        <p:grpSp>
          <p:nvGrpSpPr>
            <p:cNvPr id="3" name="Group 2"/>
            <p:cNvGrpSpPr/>
            <p:nvPr/>
          </p:nvGrpSpPr>
          <p:grpSpPr>
            <a:xfrm>
              <a:off x="409432" y="2110517"/>
              <a:ext cx="3805451" cy="3604483"/>
              <a:chOff x="409432" y="2110517"/>
              <a:chExt cx="3805451" cy="360448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09432" y="2110517"/>
                <a:ext cx="3805451" cy="360448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736979" y="2383384"/>
                <a:ext cx="3388056" cy="952500"/>
                <a:chOff x="406021" y="2604760"/>
                <a:chExt cx="3388056" cy="9525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1574042" y="2789093"/>
                  <a:ext cx="888242" cy="565814"/>
                  <a:chOff x="1574042" y="2789093"/>
                  <a:chExt cx="888242" cy="56581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1574042" y="2789093"/>
                    <a:ext cx="888242" cy="56581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802642" y="2812176"/>
                    <a:ext cx="5334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2903561" y="2710162"/>
                  <a:ext cx="890516" cy="771554"/>
                  <a:chOff x="2903561" y="2710162"/>
                  <a:chExt cx="890516" cy="771554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2903561" y="2710162"/>
                    <a:ext cx="890516" cy="771554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174242" y="2812176"/>
                    <a:ext cx="5334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C</a:t>
                    </a:r>
                    <a:endParaRPr lang="en-US" sz="28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406021" y="2604760"/>
                  <a:ext cx="888242" cy="952500"/>
                  <a:chOff x="406021" y="2604760"/>
                  <a:chExt cx="888242" cy="952500"/>
                </a:xfrm>
              </p:grpSpPr>
              <p:sp>
                <p:nvSpPr>
                  <p:cNvPr id="6" name="Isosceles Triangle 5"/>
                  <p:cNvSpPr/>
                  <p:nvPr/>
                </p:nvSpPr>
                <p:spPr>
                  <a:xfrm>
                    <a:off x="406021" y="2604760"/>
                    <a:ext cx="888242" cy="952500"/>
                  </a:xfrm>
                  <a:prstGeom prst="triangl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659642" y="2958496"/>
                    <a:ext cx="5334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A</a:t>
                    </a:r>
                  </a:p>
                </p:txBody>
              </p:sp>
            </p:grpSp>
          </p:grpSp>
        </p:grpSp>
        <p:sp>
          <p:nvSpPr>
            <p:cNvPr id="34" name="Isosceles Triangle 33"/>
            <p:cNvSpPr/>
            <p:nvPr/>
          </p:nvSpPr>
          <p:spPr>
            <a:xfrm>
              <a:off x="813179" y="4186966"/>
              <a:ext cx="888242" cy="9525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6179" y="4572404"/>
              <a:ext cx="888242" cy="5658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143535" y="4469534"/>
              <a:ext cx="890516" cy="77155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17193" y="4572000"/>
              <a:ext cx="44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29000" y="4572000"/>
              <a:ext cx="44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0642" y="4572000"/>
              <a:ext cx="44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US" sz="28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56230" y="2110517"/>
            <a:ext cx="3805451" cy="3604483"/>
            <a:chOff x="409432" y="2110517"/>
            <a:chExt cx="3805451" cy="3604483"/>
          </a:xfrm>
        </p:grpSpPr>
        <p:grpSp>
          <p:nvGrpSpPr>
            <p:cNvPr id="53" name="Group 52"/>
            <p:cNvGrpSpPr/>
            <p:nvPr/>
          </p:nvGrpSpPr>
          <p:grpSpPr>
            <a:xfrm>
              <a:off x="409432" y="2110517"/>
              <a:ext cx="3805451" cy="3604483"/>
              <a:chOff x="409432" y="2110517"/>
              <a:chExt cx="3805451" cy="360448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09432" y="2110517"/>
                <a:ext cx="3805451" cy="360448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36979" y="2383384"/>
                <a:ext cx="3388056" cy="952500"/>
                <a:chOff x="406021" y="2604760"/>
                <a:chExt cx="3388056" cy="9525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1574042" y="2789093"/>
                  <a:ext cx="888242" cy="565814"/>
                  <a:chOff x="1574042" y="2789093"/>
                  <a:chExt cx="888242" cy="565814"/>
                </a:xfrm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1574042" y="2789093"/>
                    <a:ext cx="888242" cy="56581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802642" y="2812176"/>
                    <a:ext cx="5334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2903561" y="2710162"/>
                  <a:ext cx="890516" cy="771554"/>
                  <a:chOff x="2903561" y="2710162"/>
                  <a:chExt cx="890516" cy="771554"/>
                </a:xfrm>
              </p:grpSpPr>
              <p:sp>
                <p:nvSpPr>
                  <p:cNvPr id="67" name="Oval 66"/>
                  <p:cNvSpPr/>
                  <p:nvPr/>
                </p:nvSpPr>
                <p:spPr>
                  <a:xfrm>
                    <a:off x="2903561" y="2710162"/>
                    <a:ext cx="890516" cy="771554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174242" y="2812176"/>
                    <a:ext cx="5334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C</a:t>
                    </a:r>
                    <a:endParaRPr lang="en-US" sz="28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06021" y="2604760"/>
                  <a:ext cx="888242" cy="952500"/>
                  <a:chOff x="406021" y="2604760"/>
                  <a:chExt cx="888242" cy="952500"/>
                </a:xfrm>
              </p:grpSpPr>
              <p:sp>
                <p:nvSpPr>
                  <p:cNvPr id="65" name="Isosceles Triangle 64"/>
                  <p:cNvSpPr/>
                  <p:nvPr/>
                </p:nvSpPr>
                <p:spPr>
                  <a:xfrm>
                    <a:off x="406021" y="2604760"/>
                    <a:ext cx="888242" cy="952500"/>
                  </a:xfrm>
                  <a:prstGeom prst="triangl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59642" y="2958496"/>
                    <a:ext cx="5334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A</a:t>
                    </a:r>
                  </a:p>
                </p:txBody>
              </p:sp>
            </p:grpSp>
          </p:grpSp>
        </p:grpSp>
        <p:sp>
          <p:nvSpPr>
            <p:cNvPr id="54" name="Isosceles Triangle 53"/>
            <p:cNvSpPr/>
            <p:nvPr/>
          </p:nvSpPr>
          <p:spPr>
            <a:xfrm>
              <a:off x="813179" y="4186966"/>
              <a:ext cx="888242" cy="9525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56179" y="4572404"/>
              <a:ext cx="888242" cy="5658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143535" y="4469534"/>
              <a:ext cx="890516" cy="771554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7193" y="4572000"/>
              <a:ext cx="44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29000" y="4572000"/>
              <a:ext cx="44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40642" y="4572000"/>
              <a:ext cx="44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US" sz="28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913581" y="282714"/>
            <a:ext cx="3758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d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iv class= “~”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850642"/>
            <a:ext cx="6796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&lt;style&gt;</a:t>
            </a:r>
          </a:p>
          <a:p>
            <a:r>
              <a:rPr lang="en-IN" sz="40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	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#~: {</a:t>
            </a:r>
          </a:p>
          <a:p>
            <a:r>
              <a:rPr lang="en-IN" sz="40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	property: specifics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;</a:t>
            </a:r>
          </a:p>
          <a:p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	};</a:t>
            </a:r>
          </a:p>
          <a:p>
            <a:r>
              <a:rPr lang="en-IN" sz="40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	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.~{</a:t>
            </a:r>
          </a:p>
          <a:p>
            <a:r>
              <a:rPr lang="en-IN" sz="40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	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property: specifics;</a:t>
            </a:r>
          </a:p>
          <a:p>
            <a:r>
              <a:rPr lang="en-IN" sz="40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	</a:t>
            </a:r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};</a:t>
            </a:r>
          </a:p>
          <a:p>
            <a:r>
              <a:rPr lang="en-IN" sz="40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&lt;/style&gt;</a:t>
            </a:r>
            <a:endParaRPr lang="en-IN" sz="40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8877" y="2692428"/>
            <a:ext cx="3805451" cy="3604483"/>
            <a:chOff x="409432" y="2110517"/>
            <a:chExt cx="3805451" cy="3604483"/>
          </a:xfrm>
        </p:grpSpPr>
        <p:grpSp>
          <p:nvGrpSpPr>
            <p:cNvPr id="5" name="Group 4"/>
            <p:cNvGrpSpPr/>
            <p:nvPr/>
          </p:nvGrpSpPr>
          <p:grpSpPr>
            <a:xfrm>
              <a:off x="409432" y="2110517"/>
              <a:ext cx="3805451" cy="3604483"/>
              <a:chOff x="409432" y="2110517"/>
              <a:chExt cx="3805451" cy="360448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09432" y="2110517"/>
                <a:ext cx="3805451" cy="360448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736979" y="2383384"/>
                <a:ext cx="3388056" cy="952500"/>
                <a:chOff x="406021" y="2604760"/>
                <a:chExt cx="3388056" cy="9525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574042" y="2789093"/>
                  <a:ext cx="888242" cy="565814"/>
                  <a:chOff x="1574042" y="2789093"/>
                  <a:chExt cx="888242" cy="565814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1574042" y="2789093"/>
                    <a:ext cx="888242" cy="565814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02642" y="2812176"/>
                    <a:ext cx="5334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</a:t>
                    </a: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2903561" y="2710162"/>
                  <a:ext cx="890516" cy="771554"/>
                  <a:chOff x="2903561" y="2710162"/>
                  <a:chExt cx="890516" cy="771554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903561" y="2710162"/>
                    <a:ext cx="890516" cy="771554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74242" y="2812176"/>
                    <a:ext cx="5334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C</a:t>
                    </a:r>
                    <a:endParaRPr lang="en-US" sz="28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06021" y="2604760"/>
                  <a:ext cx="888242" cy="952500"/>
                  <a:chOff x="406021" y="2604760"/>
                  <a:chExt cx="888242" cy="9525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406021" y="2604760"/>
                    <a:ext cx="888242" cy="952500"/>
                  </a:xfrm>
                  <a:prstGeom prst="triangl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 w="571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59642" y="2958496"/>
                    <a:ext cx="5334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A</a:t>
                    </a:r>
                  </a:p>
                </p:txBody>
              </p:sp>
            </p:grpSp>
          </p:grpSp>
        </p:grpSp>
        <p:sp>
          <p:nvSpPr>
            <p:cNvPr id="6" name="Isosceles Triangle 5"/>
            <p:cNvSpPr/>
            <p:nvPr/>
          </p:nvSpPr>
          <p:spPr>
            <a:xfrm>
              <a:off x="813179" y="4186966"/>
              <a:ext cx="888242" cy="952500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56179" y="4572404"/>
              <a:ext cx="888242" cy="5658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43535" y="4469534"/>
              <a:ext cx="890516" cy="771554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17193" y="4572000"/>
              <a:ext cx="44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44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0642" y="4572000"/>
              <a:ext cx="4498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  <a:endParaRPr lang="en-US" sz="28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61361" y="2682077"/>
            <a:ext cx="3805451" cy="3604483"/>
            <a:chOff x="4724400" y="1040110"/>
            <a:chExt cx="3805451" cy="3604483"/>
          </a:xfrm>
        </p:grpSpPr>
        <p:sp>
          <p:nvSpPr>
            <p:cNvPr id="31" name="Rectangle 30"/>
            <p:cNvSpPr/>
            <p:nvPr/>
          </p:nvSpPr>
          <p:spPr>
            <a:xfrm>
              <a:off x="4724400" y="1040110"/>
              <a:ext cx="3805451" cy="36044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051947" y="1312977"/>
              <a:ext cx="3388056" cy="952500"/>
              <a:chOff x="406021" y="2604760"/>
              <a:chExt cx="3388056" cy="9525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74042" y="2789093"/>
                <a:ext cx="888242" cy="565814"/>
                <a:chOff x="1574042" y="2789093"/>
                <a:chExt cx="888242" cy="56581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1574042" y="2789093"/>
                  <a:ext cx="888242" cy="565814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802642" y="2812176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903561" y="2710162"/>
                <a:ext cx="890516" cy="771554"/>
                <a:chOff x="2903561" y="2710162"/>
                <a:chExt cx="890516" cy="771554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903561" y="2710162"/>
                  <a:ext cx="890516" cy="771554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174242" y="2812176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C</a:t>
                  </a:r>
                  <a:endParaRPr lang="en-US" sz="28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06021" y="2604760"/>
                <a:ext cx="888242" cy="952500"/>
                <a:chOff x="406021" y="2604760"/>
                <a:chExt cx="888242" cy="952500"/>
              </a:xfrm>
            </p:grpSpPr>
            <p:sp>
              <p:nvSpPr>
                <p:cNvPr id="36" name="Isosceles Triangle 35"/>
                <p:cNvSpPr/>
                <p:nvPr/>
              </p:nvSpPr>
              <p:spPr>
                <a:xfrm>
                  <a:off x="406021" y="2604760"/>
                  <a:ext cx="888242" cy="952500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59642" y="2958496"/>
                  <a:ext cx="533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A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6271147" y="3501593"/>
              <a:ext cx="888242" cy="566218"/>
              <a:chOff x="6271147" y="3501593"/>
              <a:chExt cx="888242" cy="566218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271147" y="3501997"/>
                <a:ext cx="888242" cy="56581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532161" y="3501593"/>
                <a:ext cx="449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458503" y="3399127"/>
              <a:ext cx="890516" cy="771554"/>
              <a:chOff x="7458503" y="3399127"/>
              <a:chExt cx="890516" cy="77155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458503" y="3399127"/>
                <a:ext cx="890516" cy="77155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43968" y="3501593"/>
                <a:ext cx="449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128147" y="3116559"/>
              <a:ext cx="888242" cy="952500"/>
              <a:chOff x="5128147" y="3116559"/>
              <a:chExt cx="888242" cy="9525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5128147" y="3116559"/>
                <a:ext cx="888242" cy="952500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355610" y="3501593"/>
                <a:ext cx="449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en-US" sz="2800" b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288877" y="1092158"/>
            <a:ext cx="86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&lt;link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rel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="</a:t>
            </a:r>
            <a:r>
              <a:rPr lang="en-US" sz="3600" dirty="0" err="1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stylesheet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“ </a:t>
            </a:r>
            <a:r>
              <a:rPr lang="en-US" sz="3600" dirty="0" err="1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href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=“</a:t>
            </a:r>
            <a:r>
              <a:rPr lang="en-US" sz="3600" i="1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name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.css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4470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53000" y="1711650"/>
            <a:ext cx="1524000" cy="838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1827488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ysClr val="windowText" lastClr="000000"/>
                </a:solidFill>
              </a:rPr>
              <a:t>A</a:t>
            </a:r>
            <a:endParaRPr lang="en-US" sz="36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59758" y="1698957"/>
            <a:ext cx="1524000" cy="8382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4550334">
            <a:off x="3098309" y="2147348"/>
            <a:ext cx="839125" cy="779618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93158" y="1814795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A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94279" y="3908757"/>
            <a:ext cx="1854958" cy="1607158"/>
            <a:chOff x="1994279" y="3200400"/>
            <a:chExt cx="1854958" cy="1607158"/>
          </a:xfrm>
        </p:grpSpPr>
        <p:sp>
          <p:nvSpPr>
            <p:cNvPr id="7" name="Oval 6"/>
            <p:cNvSpPr/>
            <p:nvPr/>
          </p:nvSpPr>
          <p:spPr>
            <a:xfrm>
              <a:off x="1994279" y="3200400"/>
              <a:ext cx="1854958" cy="16071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90800" y="3429000"/>
              <a:ext cx="5555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  <a:endParaRPr lang="en-US" sz="6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 rot="14550334">
            <a:off x="3098308" y="4874662"/>
            <a:ext cx="839125" cy="779618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84610" y="4065513"/>
            <a:ext cx="1270379" cy="1052777"/>
            <a:chOff x="2810493" y="2625422"/>
            <a:chExt cx="1854958" cy="1607158"/>
          </a:xfrm>
        </p:grpSpPr>
        <p:sp>
          <p:nvSpPr>
            <p:cNvPr id="15" name="Oval 14"/>
            <p:cNvSpPr/>
            <p:nvPr/>
          </p:nvSpPr>
          <p:spPr>
            <a:xfrm>
              <a:off x="2810493" y="2625422"/>
              <a:ext cx="1854958" cy="16071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0200" y="2888676"/>
              <a:ext cx="555540" cy="108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  <a:endParaRPr lang="en-US" sz="4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Right Arrow 16"/>
          <p:cNvSpPr/>
          <p:nvPr/>
        </p:nvSpPr>
        <p:spPr>
          <a:xfrm rot="14550334">
            <a:off x="5986867" y="2160041"/>
            <a:ext cx="839125" cy="779618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4550334">
            <a:off x="6057436" y="4592506"/>
            <a:ext cx="839125" cy="779618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8877" y="304800"/>
            <a:ext cx="869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</a:rPr>
              <a:t>Few of the things possible by hover properties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5816607"/>
            <a:ext cx="180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AS.html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6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125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HTML &amp;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</dc:title>
  <dc:creator>User</dc:creator>
  <cp:lastModifiedBy>User</cp:lastModifiedBy>
  <cp:revision>52</cp:revision>
  <dcterms:created xsi:type="dcterms:W3CDTF">2006-08-16T00:00:00Z</dcterms:created>
  <dcterms:modified xsi:type="dcterms:W3CDTF">2017-06-30T08:36:06Z</dcterms:modified>
</cp:coreProperties>
</file>